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2397700" cy="43205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755" autoAdjust="0"/>
  </p:normalViewPr>
  <p:slideViewPr>
    <p:cSldViewPr snapToGrid="0">
      <p:cViewPr varScale="1">
        <p:scale>
          <a:sx n="10" d="100"/>
          <a:sy n="10" d="100"/>
        </p:scale>
        <p:origin x="243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7" name="Shape 2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2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5658888" y="38894860"/>
            <a:ext cx="7559464" cy="230028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1620837" y="1730375"/>
            <a:ext cx="29162376" cy="720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16027" tIns="216027" rIns="216027" bIns="216027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1620837" y="10080625"/>
            <a:ext cx="29162376" cy="28514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16027" tIns="216027" rIns="216027" bIns="216027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9579211" y="40553354"/>
            <a:ext cx="1204002" cy="1282955"/>
          </a:xfrm>
          <a:prstGeom prst="rect">
            <a:avLst/>
          </a:prstGeom>
          <a:ln w="12700">
            <a:miter lim="400000"/>
          </a:ln>
        </p:spPr>
        <p:txBody>
          <a:bodyPr wrap="none" lIns="216027" tIns="216027" rIns="216027" bIns="216027" anchor="ctr">
            <a:spAutoFit/>
          </a:bodyPr>
          <a:lstStyle>
            <a:lvl1pPr algn="r">
              <a:defRPr sz="5700"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45720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91440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137160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182880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1619250" marR="0" indent="-1619250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»"/>
        <a:tabLst/>
        <a:defRPr sz="15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3704190" marR="0" indent="-1543603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–"/>
        <a:tabLst/>
        <a:defRPr sz="15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5763692" marR="0" indent="-1442517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•"/>
        <a:tabLst/>
        <a:defRPr sz="15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8196011" marR="0" indent="-1715836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–"/>
        <a:tabLst/>
        <a:defRPr sz="15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17696567" marR="0" indent="-9055805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»"/>
        <a:tabLst/>
        <a:defRPr sz="15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18153767" marR="0" indent="-9055805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"/>
        <a:tabLst/>
        <a:defRPr sz="15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18610967" marR="0" indent="-9055805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"/>
        <a:tabLst/>
        <a:defRPr sz="15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19068167" marR="0" indent="-9055805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"/>
        <a:tabLst/>
        <a:defRPr sz="15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19525367" marR="0" indent="-9055805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"/>
        <a:tabLst/>
        <a:defRPr sz="15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ángulo"/>
          <p:cNvSpPr/>
          <p:nvPr/>
        </p:nvSpPr>
        <p:spPr>
          <a:xfrm>
            <a:off x="16493326" y="7924786"/>
            <a:ext cx="14825671" cy="8970822"/>
          </a:xfrm>
          <a:prstGeom prst="rect">
            <a:avLst/>
          </a:prstGeom>
          <a:solidFill>
            <a:srgbClr val="DDDDDD"/>
          </a:solidFill>
          <a:ln>
            <a:solidFill>
              <a:srgbClr val="1BADCF"/>
            </a:solidFill>
          </a:ln>
        </p:spPr>
        <p:txBody>
          <a:bodyPr lIns="45719" rIns="45719" anchor="ctr"/>
          <a:lstStyle/>
          <a:p>
            <a:pPr defTabSz="914400">
              <a:defRPr sz="1800">
                <a:latin typeface="Helvetica 55 Roman"/>
                <a:ea typeface="Helvetica 55 Roman"/>
                <a:cs typeface="Helvetica 55 Roman"/>
                <a:sym typeface="Helvetica 55 Roman"/>
              </a:defRPr>
            </a:pPr>
            <a:endParaRPr/>
          </a:p>
        </p:txBody>
      </p:sp>
      <p:sp>
        <p:nvSpPr>
          <p:cNvPr id="30" name="Rectángulo"/>
          <p:cNvSpPr/>
          <p:nvPr/>
        </p:nvSpPr>
        <p:spPr>
          <a:xfrm>
            <a:off x="0" y="0"/>
            <a:ext cx="32399288" cy="43200638"/>
          </a:xfrm>
          <a:prstGeom prst="rect">
            <a:avLst/>
          </a:prstGeom>
          <a:solidFill>
            <a:srgbClr val="F0F0F8"/>
          </a:solidFill>
          <a:ln w="12700">
            <a:miter lim="400000"/>
          </a:ln>
        </p:spPr>
        <p:txBody>
          <a:bodyPr lIns="45719" rIns="45719"/>
          <a:lstStyle/>
          <a:p>
            <a:pPr defTabSz="914400">
              <a:defRPr sz="3900" b="1" i="1">
                <a:solidFill>
                  <a:srgbClr val="6600FF"/>
                </a:solidFill>
                <a:latin typeface="Helvetica 55 Roman"/>
                <a:ea typeface="Helvetica 55 Roman"/>
                <a:cs typeface="Helvetica 55 Roman"/>
                <a:sym typeface="Helvetica 55 Roman"/>
              </a:defRPr>
            </a:pPr>
            <a:endParaRPr/>
          </a:p>
        </p:txBody>
      </p:sp>
      <p:sp>
        <p:nvSpPr>
          <p:cNvPr id="31" name="Rectángulo"/>
          <p:cNvSpPr/>
          <p:nvPr/>
        </p:nvSpPr>
        <p:spPr>
          <a:xfrm>
            <a:off x="1457517" y="7996223"/>
            <a:ext cx="14825671" cy="6630786"/>
          </a:xfrm>
          <a:prstGeom prst="rect">
            <a:avLst/>
          </a:prstGeom>
          <a:solidFill>
            <a:srgbClr val="DDDDDD"/>
          </a:solidFill>
          <a:ln>
            <a:solidFill>
              <a:srgbClr val="1BADCF"/>
            </a:solidFill>
          </a:ln>
        </p:spPr>
        <p:txBody>
          <a:bodyPr lIns="45719" rIns="45719" anchor="ctr"/>
          <a:lstStyle/>
          <a:p>
            <a:pPr defTabSz="914400">
              <a:defRPr sz="1800">
                <a:latin typeface="Helvetica 55 Roman"/>
                <a:ea typeface="Helvetica 55 Roman"/>
                <a:cs typeface="Helvetica 55 Roman"/>
                <a:sym typeface="Helvetica 55 Roman"/>
              </a:defRPr>
            </a:pPr>
            <a:endParaRPr/>
          </a:p>
        </p:txBody>
      </p:sp>
      <p:sp>
        <p:nvSpPr>
          <p:cNvPr id="32" name="Su texto aquí"/>
          <p:cNvSpPr txBox="1"/>
          <p:nvPr/>
        </p:nvSpPr>
        <p:spPr>
          <a:xfrm>
            <a:off x="1873250" y="9217025"/>
            <a:ext cx="12890500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4321175">
              <a:defRPr sz="4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s-ES" dirty="0"/>
              <a:t>El </a:t>
            </a:r>
            <a:r>
              <a:rPr lang="es-ES" dirty="0" err="1"/>
              <a:t>seu</a:t>
            </a:r>
            <a:r>
              <a:rPr dirty="0"/>
              <a:t> text</a:t>
            </a:r>
            <a:r>
              <a:rPr lang="es-ES" dirty="0"/>
              <a:t> </a:t>
            </a:r>
            <a:r>
              <a:rPr lang="es-ES" dirty="0" err="1"/>
              <a:t>ací</a:t>
            </a:r>
            <a:endParaRPr dirty="0"/>
          </a:p>
        </p:txBody>
      </p:sp>
      <p:sp>
        <p:nvSpPr>
          <p:cNvPr id="33" name="Su texto aquí"/>
          <p:cNvSpPr txBox="1"/>
          <p:nvPr/>
        </p:nvSpPr>
        <p:spPr>
          <a:xfrm>
            <a:off x="1801812" y="19370675"/>
            <a:ext cx="12888913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4321175">
              <a:defRPr sz="4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s-ES" dirty="0"/>
              <a:t>El </a:t>
            </a:r>
            <a:r>
              <a:rPr lang="es-ES" dirty="0" err="1"/>
              <a:t>seu</a:t>
            </a:r>
            <a:r>
              <a:rPr lang="es-ES" dirty="0"/>
              <a:t>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ací</a:t>
            </a:r>
            <a:endParaRPr dirty="0"/>
          </a:p>
        </p:txBody>
      </p:sp>
      <p:sp>
        <p:nvSpPr>
          <p:cNvPr id="34" name="Su texto aquí"/>
          <p:cNvSpPr txBox="1"/>
          <p:nvPr/>
        </p:nvSpPr>
        <p:spPr>
          <a:xfrm>
            <a:off x="3310737" y="32341374"/>
            <a:ext cx="12888912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4321175">
              <a:defRPr sz="4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s-ES" dirty="0"/>
              <a:t>El </a:t>
            </a:r>
            <a:r>
              <a:rPr lang="es-ES" dirty="0" err="1"/>
              <a:t>seu</a:t>
            </a:r>
            <a:r>
              <a:rPr lang="es-ES" dirty="0"/>
              <a:t>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ací</a:t>
            </a:r>
            <a:endParaRPr dirty="0"/>
          </a:p>
        </p:txBody>
      </p:sp>
      <p:sp>
        <p:nvSpPr>
          <p:cNvPr id="35" name="Rectángulo"/>
          <p:cNvSpPr/>
          <p:nvPr/>
        </p:nvSpPr>
        <p:spPr>
          <a:xfrm>
            <a:off x="16501229" y="7880553"/>
            <a:ext cx="14538334" cy="16037232"/>
          </a:xfrm>
          <a:prstGeom prst="rect">
            <a:avLst/>
          </a:prstGeom>
          <a:solidFill>
            <a:srgbClr val="DDDDDD"/>
          </a:solidFill>
          <a:ln>
            <a:solidFill>
              <a:srgbClr val="1BADCF"/>
            </a:solidFill>
          </a:ln>
        </p:spPr>
        <p:txBody>
          <a:bodyPr lIns="45719" rIns="45719" anchor="ctr"/>
          <a:lstStyle/>
          <a:p>
            <a:pPr defTabSz="914400">
              <a:defRPr sz="1800">
                <a:latin typeface="Helvetica 55 Roman"/>
                <a:ea typeface="Helvetica 55 Roman"/>
                <a:cs typeface="Helvetica 55 Roman"/>
                <a:sym typeface="Helvetica 55 Roman"/>
              </a:defRPr>
            </a:pPr>
            <a:endParaRPr/>
          </a:p>
        </p:txBody>
      </p:sp>
      <p:sp>
        <p:nvSpPr>
          <p:cNvPr id="36" name="Rectángulo"/>
          <p:cNvSpPr/>
          <p:nvPr/>
        </p:nvSpPr>
        <p:spPr>
          <a:xfrm>
            <a:off x="1440245" y="14920293"/>
            <a:ext cx="14825671" cy="8970823"/>
          </a:xfrm>
          <a:prstGeom prst="rect">
            <a:avLst/>
          </a:prstGeom>
          <a:solidFill>
            <a:srgbClr val="DDDDDD"/>
          </a:solidFill>
          <a:ln>
            <a:solidFill>
              <a:srgbClr val="1BADCF"/>
            </a:solidFill>
          </a:ln>
        </p:spPr>
        <p:txBody>
          <a:bodyPr lIns="45719" rIns="45719" anchor="ctr"/>
          <a:lstStyle/>
          <a:p>
            <a:pPr defTabSz="914400">
              <a:defRPr sz="1800">
                <a:latin typeface="Helvetica 55 Roman"/>
                <a:ea typeface="Helvetica 55 Roman"/>
                <a:cs typeface="Helvetica 55 Roman"/>
                <a:sym typeface="Helvetica 55 Roman"/>
              </a:defRPr>
            </a:pPr>
            <a:endParaRPr/>
          </a:p>
        </p:txBody>
      </p:sp>
      <p:sp>
        <p:nvSpPr>
          <p:cNvPr id="37" name="Su texto aquí"/>
          <p:cNvSpPr txBox="1"/>
          <p:nvPr/>
        </p:nvSpPr>
        <p:spPr>
          <a:xfrm>
            <a:off x="16913404" y="9399477"/>
            <a:ext cx="12888913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4321175">
              <a:defRPr sz="4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s-ES" dirty="0"/>
              <a:t>El </a:t>
            </a:r>
            <a:r>
              <a:rPr lang="es-ES" dirty="0" err="1"/>
              <a:t>seu</a:t>
            </a:r>
            <a:r>
              <a:rPr lang="es-ES" dirty="0"/>
              <a:t>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ací</a:t>
            </a:r>
            <a:endParaRPr lang="es-ES" dirty="0"/>
          </a:p>
        </p:txBody>
      </p:sp>
      <p:sp>
        <p:nvSpPr>
          <p:cNvPr id="38" name="Rectángulo"/>
          <p:cNvSpPr/>
          <p:nvPr/>
        </p:nvSpPr>
        <p:spPr>
          <a:xfrm>
            <a:off x="1371911" y="24184399"/>
            <a:ext cx="29653878" cy="8970823"/>
          </a:xfrm>
          <a:prstGeom prst="rect">
            <a:avLst/>
          </a:prstGeom>
          <a:solidFill>
            <a:srgbClr val="DDDDDD"/>
          </a:solidFill>
          <a:ln>
            <a:solidFill>
              <a:srgbClr val="1BADCF"/>
            </a:solidFill>
          </a:ln>
        </p:spPr>
        <p:txBody>
          <a:bodyPr lIns="45719" rIns="45719" anchor="ctr"/>
          <a:lstStyle/>
          <a:p>
            <a:pPr defTabSz="914400">
              <a:defRPr sz="1800">
                <a:latin typeface="Helvetica 55 Roman"/>
                <a:ea typeface="Helvetica 55 Roman"/>
                <a:cs typeface="Helvetica 55 Roman"/>
                <a:sym typeface="Helvetica 55 Roman"/>
              </a:defRPr>
            </a:pPr>
            <a:endParaRPr/>
          </a:p>
        </p:txBody>
      </p:sp>
      <p:sp>
        <p:nvSpPr>
          <p:cNvPr id="39" name="Rectángulo"/>
          <p:cNvSpPr/>
          <p:nvPr/>
        </p:nvSpPr>
        <p:spPr>
          <a:xfrm>
            <a:off x="1440245" y="33581367"/>
            <a:ext cx="14825671" cy="8970822"/>
          </a:xfrm>
          <a:prstGeom prst="rect">
            <a:avLst/>
          </a:prstGeom>
          <a:solidFill>
            <a:srgbClr val="DDDDDD"/>
          </a:solidFill>
          <a:ln>
            <a:solidFill>
              <a:srgbClr val="1BADCF"/>
            </a:solidFill>
          </a:ln>
        </p:spPr>
        <p:txBody>
          <a:bodyPr lIns="45719" rIns="45719" anchor="ctr"/>
          <a:lstStyle/>
          <a:p>
            <a:pPr defTabSz="914400">
              <a:defRPr sz="1800">
                <a:latin typeface="Helvetica 55 Roman"/>
                <a:ea typeface="Helvetica 55 Roman"/>
                <a:cs typeface="Helvetica 55 Roman"/>
                <a:sym typeface="Helvetica 55 Roman"/>
              </a:defRPr>
            </a:pPr>
            <a:endParaRPr/>
          </a:p>
        </p:txBody>
      </p:sp>
      <p:sp>
        <p:nvSpPr>
          <p:cNvPr id="40" name="Su texto aquí"/>
          <p:cNvSpPr txBox="1"/>
          <p:nvPr/>
        </p:nvSpPr>
        <p:spPr>
          <a:xfrm>
            <a:off x="1873250" y="35147470"/>
            <a:ext cx="12890500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4321175">
              <a:defRPr sz="3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s-ES" dirty="0"/>
              <a:t>El </a:t>
            </a:r>
            <a:r>
              <a:rPr lang="es-ES" dirty="0" err="1"/>
              <a:t>seu</a:t>
            </a:r>
            <a:r>
              <a:rPr lang="es-ES" dirty="0"/>
              <a:t>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ací</a:t>
            </a:r>
            <a:endParaRPr dirty="0"/>
          </a:p>
        </p:txBody>
      </p:sp>
      <p:sp>
        <p:nvSpPr>
          <p:cNvPr id="41" name="Rectángulo"/>
          <p:cNvSpPr/>
          <p:nvPr/>
        </p:nvSpPr>
        <p:spPr>
          <a:xfrm>
            <a:off x="16493328" y="33581367"/>
            <a:ext cx="14538333" cy="8970822"/>
          </a:xfrm>
          <a:prstGeom prst="rect">
            <a:avLst/>
          </a:prstGeom>
          <a:solidFill>
            <a:srgbClr val="DDDDDD"/>
          </a:solidFill>
          <a:ln>
            <a:solidFill>
              <a:srgbClr val="1BADCF"/>
            </a:solidFill>
          </a:ln>
        </p:spPr>
        <p:txBody>
          <a:bodyPr lIns="45719" rIns="45719" anchor="ctr"/>
          <a:lstStyle/>
          <a:p>
            <a:pPr defTabSz="914400">
              <a:defRPr sz="1800">
                <a:latin typeface="Helvetica 55 Roman"/>
                <a:ea typeface="Helvetica 55 Roman"/>
                <a:cs typeface="Helvetica 55 Roman"/>
                <a:sym typeface="Helvetica 55 Roman"/>
              </a:defRPr>
            </a:pPr>
            <a:endParaRPr/>
          </a:p>
        </p:txBody>
      </p:sp>
      <p:pic>
        <p:nvPicPr>
          <p:cNvPr id="42" name="Logo Unitwin_Mesa de trabajo 1.png" descr="Logo Unitwin_Mesa de trabajo 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01190" y="308696"/>
            <a:ext cx="3415718" cy="4842062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Su texto aquí"/>
          <p:cNvSpPr txBox="1"/>
          <p:nvPr/>
        </p:nvSpPr>
        <p:spPr>
          <a:xfrm>
            <a:off x="1801018" y="16354902"/>
            <a:ext cx="12890501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4321175">
              <a:defRPr sz="4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s-ES" dirty="0"/>
              <a:t>El </a:t>
            </a:r>
            <a:r>
              <a:rPr lang="es-ES" dirty="0" err="1"/>
              <a:t>seu</a:t>
            </a:r>
            <a:r>
              <a:rPr lang="es-ES" dirty="0"/>
              <a:t>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ací</a:t>
            </a:r>
            <a:endParaRPr lang="es-ES" dirty="0"/>
          </a:p>
        </p:txBody>
      </p:sp>
      <p:sp>
        <p:nvSpPr>
          <p:cNvPr id="44" name="Su texto aquí"/>
          <p:cNvSpPr txBox="1"/>
          <p:nvPr/>
        </p:nvSpPr>
        <p:spPr>
          <a:xfrm>
            <a:off x="2425102" y="25856024"/>
            <a:ext cx="12890501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4321175">
              <a:defRPr sz="4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s-ES" dirty="0"/>
              <a:t>El </a:t>
            </a:r>
            <a:r>
              <a:rPr lang="es-ES" dirty="0" err="1"/>
              <a:t>seu</a:t>
            </a:r>
            <a:r>
              <a:rPr lang="es-ES" dirty="0"/>
              <a:t>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ací</a:t>
            </a:r>
            <a:endParaRPr dirty="0"/>
          </a:p>
        </p:txBody>
      </p:sp>
      <p:sp>
        <p:nvSpPr>
          <p:cNvPr id="45" name="Su texto aquí"/>
          <p:cNvSpPr txBox="1"/>
          <p:nvPr/>
        </p:nvSpPr>
        <p:spPr>
          <a:xfrm>
            <a:off x="16912611" y="35098332"/>
            <a:ext cx="12890501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4321175">
              <a:defRPr sz="4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s-ES" dirty="0"/>
              <a:t>El </a:t>
            </a:r>
            <a:r>
              <a:rPr lang="es-ES" dirty="0" err="1"/>
              <a:t>seu</a:t>
            </a:r>
            <a:r>
              <a:rPr lang="es-ES" dirty="0"/>
              <a:t>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ací</a:t>
            </a:r>
            <a:endParaRPr dirty="0"/>
          </a:p>
        </p:txBody>
      </p:sp>
      <p:sp>
        <p:nvSpPr>
          <p:cNvPr id="46" name="Rectángulo"/>
          <p:cNvSpPr/>
          <p:nvPr/>
        </p:nvSpPr>
        <p:spPr>
          <a:xfrm>
            <a:off x="1472992" y="1220113"/>
            <a:ext cx="25752860" cy="2659292"/>
          </a:xfrm>
          <a:prstGeom prst="rect">
            <a:avLst/>
          </a:prstGeom>
          <a:gradFill>
            <a:gsLst>
              <a:gs pos="0">
                <a:srgbClr val="13A0C6"/>
              </a:gs>
              <a:gs pos="100000">
                <a:srgbClr val="D71F71"/>
              </a:gs>
            </a:gsLst>
          </a:gradFill>
          <a:ln>
            <a:solidFill>
              <a:srgbClr val="7D60A0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endParaRPr/>
          </a:p>
        </p:txBody>
      </p:sp>
      <p:sp>
        <p:nvSpPr>
          <p:cNvPr id="47" name="TITULO"/>
          <p:cNvSpPr txBox="1"/>
          <p:nvPr/>
        </p:nvSpPr>
        <p:spPr>
          <a:xfrm>
            <a:off x="2332325" y="2088648"/>
            <a:ext cx="24771351" cy="18366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16010" tIns="216010" rIns="216010" bIns="216010" anchor="ctr">
            <a:spAutoFit/>
          </a:bodyPr>
          <a:lstStyle>
            <a:lvl1pPr algn="ctr" defTabSz="4321175">
              <a:defRPr sz="9100" b="1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r>
              <a:rPr lang="es-ES" dirty="0"/>
              <a:t>TÍTOL</a:t>
            </a:r>
            <a:endParaRPr dirty="0"/>
          </a:p>
        </p:txBody>
      </p:sp>
      <p:sp>
        <p:nvSpPr>
          <p:cNvPr id="48" name="Rectángulo"/>
          <p:cNvSpPr/>
          <p:nvPr/>
        </p:nvSpPr>
        <p:spPr>
          <a:xfrm>
            <a:off x="1319603" y="24182939"/>
            <a:ext cx="29653878" cy="976720"/>
          </a:xfrm>
          <a:prstGeom prst="rect">
            <a:avLst/>
          </a:prstGeom>
          <a:gradFill>
            <a:gsLst>
              <a:gs pos="0">
                <a:srgbClr val="13A0C6"/>
              </a:gs>
              <a:gs pos="100000">
                <a:srgbClr val="D71F71"/>
              </a:gs>
            </a:gsLst>
          </a:gradFill>
          <a:ln>
            <a:solidFill>
              <a:srgbClr val="7D60A0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endParaRPr/>
          </a:p>
        </p:txBody>
      </p:sp>
      <p:sp>
        <p:nvSpPr>
          <p:cNvPr id="49" name="RESULTADOS"/>
          <p:cNvSpPr txBox="1"/>
          <p:nvPr/>
        </p:nvSpPr>
        <p:spPr>
          <a:xfrm>
            <a:off x="14011330" y="24179637"/>
            <a:ext cx="3747178" cy="1031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6100" b="1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r>
              <a:rPr dirty="0"/>
              <a:t>RESULTA</a:t>
            </a:r>
            <a:r>
              <a:rPr lang="es-ES" dirty="0"/>
              <a:t>TS</a:t>
            </a:r>
            <a:endParaRPr dirty="0"/>
          </a:p>
        </p:txBody>
      </p:sp>
      <p:sp>
        <p:nvSpPr>
          <p:cNvPr id="50" name="Rectángulo"/>
          <p:cNvSpPr/>
          <p:nvPr/>
        </p:nvSpPr>
        <p:spPr>
          <a:xfrm>
            <a:off x="1437629" y="14926219"/>
            <a:ext cx="14830903" cy="976720"/>
          </a:xfrm>
          <a:prstGeom prst="rect">
            <a:avLst/>
          </a:prstGeom>
          <a:gradFill>
            <a:gsLst>
              <a:gs pos="0">
                <a:srgbClr val="13A0C6"/>
              </a:gs>
              <a:gs pos="100000">
                <a:srgbClr val="D71F71"/>
              </a:gs>
            </a:gsLst>
          </a:gradFill>
          <a:ln>
            <a:solidFill>
              <a:srgbClr val="7D60A0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endParaRPr/>
          </a:p>
        </p:txBody>
      </p:sp>
      <p:sp>
        <p:nvSpPr>
          <p:cNvPr id="51" name="Rectángulo"/>
          <p:cNvSpPr/>
          <p:nvPr/>
        </p:nvSpPr>
        <p:spPr>
          <a:xfrm>
            <a:off x="1437629" y="7965701"/>
            <a:ext cx="14845560" cy="976720"/>
          </a:xfrm>
          <a:prstGeom prst="rect">
            <a:avLst/>
          </a:prstGeom>
          <a:gradFill>
            <a:gsLst>
              <a:gs pos="0">
                <a:srgbClr val="13A0C6"/>
              </a:gs>
              <a:gs pos="100000">
                <a:srgbClr val="D71F71"/>
              </a:gs>
            </a:gsLst>
          </a:gradFill>
          <a:ln>
            <a:solidFill>
              <a:srgbClr val="7D60A0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endParaRPr/>
          </a:p>
        </p:txBody>
      </p:sp>
      <p:sp>
        <p:nvSpPr>
          <p:cNvPr id="52" name="OBJETIVOS"/>
          <p:cNvSpPr txBox="1"/>
          <p:nvPr/>
        </p:nvSpPr>
        <p:spPr>
          <a:xfrm>
            <a:off x="6453312" y="7983858"/>
            <a:ext cx="3707103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6300" b="1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r>
              <a:rPr dirty="0"/>
              <a:t>OBJE</a:t>
            </a:r>
            <a:r>
              <a:rPr lang="es-ES" dirty="0"/>
              <a:t>C</a:t>
            </a:r>
            <a:r>
              <a:rPr dirty="0"/>
              <a:t>TI</a:t>
            </a:r>
            <a:r>
              <a:rPr lang="es-ES" dirty="0"/>
              <a:t>U</a:t>
            </a:r>
            <a:r>
              <a:rPr dirty="0"/>
              <a:t>S</a:t>
            </a:r>
          </a:p>
        </p:txBody>
      </p:sp>
      <p:sp>
        <p:nvSpPr>
          <p:cNvPr id="53" name="INTRODUCCIÓN"/>
          <p:cNvSpPr txBox="1"/>
          <p:nvPr/>
        </p:nvSpPr>
        <p:spPr>
          <a:xfrm>
            <a:off x="5516455" y="14915531"/>
            <a:ext cx="5199498" cy="1123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6700" b="1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r>
              <a:rPr dirty="0"/>
              <a:t>INTRODUCCIÓ</a:t>
            </a:r>
          </a:p>
        </p:txBody>
      </p:sp>
      <p:sp>
        <p:nvSpPr>
          <p:cNvPr id="54" name="Rectángulo"/>
          <p:cNvSpPr/>
          <p:nvPr/>
        </p:nvSpPr>
        <p:spPr>
          <a:xfrm>
            <a:off x="16535389" y="7890634"/>
            <a:ext cx="14527233" cy="976720"/>
          </a:xfrm>
          <a:prstGeom prst="rect">
            <a:avLst/>
          </a:prstGeom>
          <a:gradFill>
            <a:gsLst>
              <a:gs pos="0">
                <a:srgbClr val="13A0C6"/>
              </a:gs>
              <a:gs pos="100000">
                <a:srgbClr val="D71F71"/>
              </a:gs>
            </a:gsLst>
          </a:gradFill>
          <a:ln>
            <a:solidFill>
              <a:srgbClr val="7D60A0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endParaRPr/>
          </a:p>
        </p:txBody>
      </p:sp>
      <p:sp>
        <p:nvSpPr>
          <p:cNvPr id="55" name="Rectángulo"/>
          <p:cNvSpPr/>
          <p:nvPr/>
        </p:nvSpPr>
        <p:spPr>
          <a:xfrm>
            <a:off x="1425589" y="33591304"/>
            <a:ext cx="14825671" cy="976720"/>
          </a:xfrm>
          <a:prstGeom prst="rect">
            <a:avLst/>
          </a:prstGeom>
          <a:gradFill>
            <a:gsLst>
              <a:gs pos="0">
                <a:srgbClr val="13A0C6"/>
              </a:gs>
              <a:gs pos="100000">
                <a:srgbClr val="D71F71"/>
              </a:gs>
            </a:gsLst>
          </a:gradFill>
          <a:ln>
            <a:solidFill>
              <a:srgbClr val="7D60A0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endParaRPr/>
          </a:p>
        </p:txBody>
      </p:sp>
      <p:sp>
        <p:nvSpPr>
          <p:cNvPr id="56" name="Rectángulo"/>
          <p:cNvSpPr/>
          <p:nvPr/>
        </p:nvSpPr>
        <p:spPr>
          <a:xfrm>
            <a:off x="16490711" y="33591304"/>
            <a:ext cx="14538334" cy="976720"/>
          </a:xfrm>
          <a:prstGeom prst="rect">
            <a:avLst/>
          </a:prstGeom>
          <a:gradFill>
            <a:gsLst>
              <a:gs pos="0">
                <a:srgbClr val="13A0C6"/>
              </a:gs>
              <a:gs pos="100000">
                <a:srgbClr val="D71F71"/>
              </a:gs>
            </a:gsLst>
          </a:gradFill>
          <a:ln>
            <a:solidFill>
              <a:srgbClr val="7D60A0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endParaRPr/>
          </a:p>
        </p:txBody>
      </p:sp>
      <p:sp>
        <p:nvSpPr>
          <p:cNvPr id="57" name="MATERIALES Y MÉTODOS"/>
          <p:cNvSpPr txBox="1"/>
          <p:nvPr/>
        </p:nvSpPr>
        <p:spPr>
          <a:xfrm>
            <a:off x="19851290" y="7953120"/>
            <a:ext cx="7012495" cy="954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5600" b="1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r>
              <a:rPr dirty="0"/>
              <a:t>MATERIALS </a:t>
            </a:r>
            <a:r>
              <a:rPr lang="es-ES" dirty="0"/>
              <a:t>I</a:t>
            </a:r>
            <a:r>
              <a:rPr dirty="0"/>
              <a:t> M</a:t>
            </a:r>
            <a:r>
              <a:rPr lang="es-ES" dirty="0"/>
              <a:t>È</a:t>
            </a:r>
            <a:r>
              <a:rPr dirty="0"/>
              <a:t>TOD</a:t>
            </a:r>
            <a:r>
              <a:rPr lang="es-ES" dirty="0"/>
              <a:t>E</a:t>
            </a:r>
            <a:r>
              <a:rPr dirty="0"/>
              <a:t>S</a:t>
            </a:r>
          </a:p>
        </p:txBody>
      </p:sp>
      <p:sp>
        <p:nvSpPr>
          <p:cNvPr id="58" name="REFERENCIAS"/>
          <p:cNvSpPr txBox="1"/>
          <p:nvPr/>
        </p:nvSpPr>
        <p:spPr>
          <a:xfrm>
            <a:off x="21360220" y="33574462"/>
            <a:ext cx="4784321" cy="1123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6700" b="1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r>
              <a:rPr dirty="0"/>
              <a:t>REFER</a:t>
            </a:r>
            <a:r>
              <a:rPr lang="es-ES" dirty="0"/>
              <a:t>È</a:t>
            </a:r>
            <a:r>
              <a:rPr dirty="0"/>
              <a:t>NCI</a:t>
            </a:r>
            <a:r>
              <a:rPr lang="es-ES" dirty="0"/>
              <a:t>E</a:t>
            </a:r>
            <a:r>
              <a:rPr dirty="0"/>
              <a:t>S</a:t>
            </a:r>
          </a:p>
        </p:txBody>
      </p:sp>
      <p:sp>
        <p:nvSpPr>
          <p:cNvPr id="59" name="CONCLUSIONES"/>
          <p:cNvSpPr txBox="1"/>
          <p:nvPr/>
        </p:nvSpPr>
        <p:spPr>
          <a:xfrm>
            <a:off x="5824177" y="33586542"/>
            <a:ext cx="5185072" cy="11079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6600" b="1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r>
              <a:rPr dirty="0"/>
              <a:t>CONCLUSIONS</a:t>
            </a:r>
          </a:p>
        </p:txBody>
      </p:sp>
      <p:sp>
        <p:nvSpPr>
          <p:cNvPr id="60" name="Rectángulo"/>
          <p:cNvSpPr/>
          <p:nvPr/>
        </p:nvSpPr>
        <p:spPr>
          <a:xfrm>
            <a:off x="1371911" y="5879017"/>
            <a:ext cx="29653878" cy="1474732"/>
          </a:xfrm>
          <a:prstGeom prst="rect">
            <a:avLst/>
          </a:prstGeom>
          <a:gradFill>
            <a:gsLst>
              <a:gs pos="0">
                <a:srgbClr val="13A0C6"/>
              </a:gs>
              <a:gs pos="100000">
                <a:srgbClr val="D71F71"/>
              </a:gs>
            </a:gsLst>
          </a:gradFill>
          <a:ln>
            <a:solidFill>
              <a:srgbClr val="7D60A0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endParaRPr lang="ca-ES" dirty="0"/>
          </a:p>
        </p:txBody>
      </p:sp>
      <p:sp>
        <p:nvSpPr>
          <p:cNvPr id="61" name="Autores"/>
          <p:cNvSpPr txBox="1"/>
          <p:nvPr/>
        </p:nvSpPr>
        <p:spPr>
          <a:xfrm>
            <a:off x="667543" y="5876656"/>
            <a:ext cx="28504754" cy="12364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16010" tIns="216010" rIns="216010" bIns="216010">
            <a:spAutoFit/>
          </a:bodyPr>
          <a:lstStyle>
            <a:lvl1pPr algn="ctr" defTabSz="4321175">
              <a:defRPr sz="5200" b="1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r>
              <a:rPr dirty="0" err="1"/>
              <a:t>Autors</a:t>
            </a:r>
            <a:endParaRPr dirty="0"/>
          </a:p>
        </p:txBody>
      </p:sp>
      <p:sp>
        <p:nvSpPr>
          <p:cNvPr id="62" name="Organización/Afiliación"/>
          <p:cNvSpPr txBox="1"/>
          <p:nvPr/>
        </p:nvSpPr>
        <p:spPr>
          <a:xfrm>
            <a:off x="103070" y="6518140"/>
            <a:ext cx="30757813" cy="1097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16010" tIns="216010" rIns="216010" bIns="216010">
            <a:spAutoFit/>
          </a:bodyPr>
          <a:lstStyle>
            <a:lvl1pPr algn="ctr" defTabSz="4321175">
              <a:defRPr sz="4300" i="1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r>
              <a:rPr dirty="0" err="1"/>
              <a:t>Organi</a:t>
            </a:r>
            <a:r>
              <a:rPr lang="es-ES" dirty="0"/>
              <a:t>t</a:t>
            </a:r>
            <a:r>
              <a:rPr dirty="0" err="1"/>
              <a:t>zació</a:t>
            </a:r>
            <a:r>
              <a:rPr dirty="0"/>
              <a:t>/</a:t>
            </a:r>
            <a:r>
              <a:rPr dirty="0" err="1"/>
              <a:t>Afiliació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OSTER Mulltimedia">
  <a:themeElements>
    <a:clrScheme name="POSTER Mulltimedi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OSTER Mulltimedia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POSTER Mulltimedi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31958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31958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POSTER Mulltimedia">
  <a:themeElements>
    <a:clrScheme name="POSTER Mulltimedi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OSTER Mulltimedia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POSTER Mulltimedi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31958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31958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60</Words>
  <Application>Microsoft Office PowerPoint</Application>
  <PresentationFormat>Personalizado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Champagne &amp; Limousines</vt:lpstr>
      <vt:lpstr>Helvetica 55 Roman</vt:lpstr>
      <vt:lpstr>POSTER Mulltimedia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Covadonga Ordoñez Garcia</cp:lastModifiedBy>
  <cp:revision>4</cp:revision>
  <dcterms:modified xsi:type="dcterms:W3CDTF">2019-06-29T11:00:34Z</dcterms:modified>
</cp:coreProperties>
</file>