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</p:sldIdLst>
  <p:sldSz cx="32397700" cy="432054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4319587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85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1pPr>
    <a:lvl2pPr marL="0" marR="0" indent="457200" algn="l" defTabSz="4319587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85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2pPr>
    <a:lvl3pPr marL="0" marR="0" indent="914400" algn="l" defTabSz="4319587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85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3pPr>
    <a:lvl4pPr marL="0" marR="0" indent="1371600" algn="l" defTabSz="4319587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85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4pPr>
    <a:lvl5pPr marL="0" marR="0" indent="1828800" algn="l" defTabSz="4319587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85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5pPr>
    <a:lvl6pPr marL="0" marR="0" indent="0" algn="l" defTabSz="4319587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85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6pPr>
    <a:lvl7pPr marL="0" marR="0" indent="0" algn="l" defTabSz="4319587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85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7pPr>
    <a:lvl8pPr marL="0" marR="0" indent="0" algn="l" defTabSz="4319587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85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8pPr>
    <a:lvl9pPr marL="0" marR="0" indent="0" algn="l" defTabSz="4319587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85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FD7E7"/>
          </a:solidFill>
        </a:fill>
      </a:tcStyle>
    </a:wholeTbl>
    <a:band2H>
      <a:tcTxStyle b="def" i="def"/>
      <a:tcStyle>
        <a:tcBdr/>
        <a:fill>
          <a:solidFill>
            <a:srgbClr val="E8ECF4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EE7D0"/>
          </a:solidFill>
        </a:fill>
      </a:tcStyle>
    </a:wholeTbl>
    <a:band2H>
      <a:tcTxStyle b="def" i="def"/>
      <a:tcStyle>
        <a:tcBdr/>
        <a:fill>
          <a:solidFill>
            <a:srgbClr val="EFF3E9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CDCCE"/>
          </a:solidFill>
        </a:fill>
      </a:tcStyle>
    </a:wholeTbl>
    <a:band2H>
      <a:tcTxStyle b="def" i="def"/>
      <a:tcStyle>
        <a:tcBdr/>
        <a:fill>
          <a:solidFill>
            <a:srgbClr val="FDEEE8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 b="def" i="def"/>
      <a:tcStyle>
        <a:tcBdr/>
        <a:fill>
          <a:solidFill>
            <a:srgbClr val="E6E6E6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27" name="Shape 27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spcBef>
        <a:spcPts val="400"/>
      </a:spcBef>
      <a:defRPr sz="1200">
        <a:latin typeface="+mj-lt"/>
        <a:ea typeface="+mj-ea"/>
        <a:cs typeface="+mj-cs"/>
        <a:sym typeface="Calibri"/>
      </a:defRPr>
    </a:lvl1pPr>
    <a:lvl2pPr indent="228600" latinLnBrk="0">
      <a:spcBef>
        <a:spcPts val="400"/>
      </a:spcBef>
      <a:defRPr sz="1200">
        <a:latin typeface="+mj-lt"/>
        <a:ea typeface="+mj-ea"/>
        <a:cs typeface="+mj-cs"/>
        <a:sym typeface="Calibri"/>
      </a:defRPr>
    </a:lvl2pPr>
    <a:lvl3pPr indent="457200" latinLnBrk="0">
      <a:spcBef>
        <a:spcPts val="400"/>
      </a:spcBef>
      <a:defRPr sz="1200">
        <a:latin typeface="+mj-lt"/>
        <a:ea typeface="+mj-ea"/>
        <a:cs typeface="+mj-cs"/>
        <a:sym typeface="Calibri"/>
      </a:defRPr>
    </a:lvl3pPr>
    <a:lvl4pPr indent="685800" latinLnBrk="0">
      <a:spcBef>
        <a:spcPts val="400"/>
      </a:spcBef>
      <a:defRPr sz="1200">
        <a:latin typeface="+mj-lt"/>
        <a:ea typeface="+mj-ea"/>
        <a:cs typeface="+mj-cs"/>
        <a:sym typeface="Calibri"/>
      </a:defRPr>
    </a:lvl4pPr>
    <a:lvl5pPr indent="914400" latinLnBrk="0">
      <a:spcBef>
        <a:spcPts val="400"/>
      </a:spcBef>
      <a:defRPr sz="1200">
        <a:latin typeface="+mj-lt"/>
        <a:ea typeface="+mj-ea"/>
        <a:cs typeface="+mj-cs"/>
        <a:sym typeface="Calibri"/>
      </a:defRPr>
    </a:lvl5pPr>
    <a:lvl6pPr indent="1143000" latinLnBrk="0">
      <a:spcBef>
        <a:spcPts val="400"/>
      </a:spcBef>
      <a:defRPr sz="1200">
        <a:latin typeface="+mj-lt"/>
        <a:ea typeface="+mj-ea"/>
        <a:cs typeface="+mj-cs"/>
        <a:sym typeface="Calibri"/>
      </a:defRPr>
    </a:lvl6pPr>
    <a:lvl7pPr indent="1371600" latinLnBrk="0">
      <a:spcBef>
        <a:spcPts val="400"/>
      </a:spcBef>
      <a:defRPr sz="1200">
        <a:latin typeface="+mj-lt"/>
        <a:ea typeface="+mj-ea"/>
        <a:cs typeface="+mj-cs"/>
        <a:sym typeface="Calibri"/>
      </a:defRPr>
    </a:lvl7pPr>
    <a:lvl8pPr indent="1600200" latinLnBrk="0">
      <a:spcBef>
        <a:spcPts val="400"/>
      </a:spcBef>
      <a:defRPr sz="1200">
        <a:latin typeface="+mj-lt"/>
        <a:ea typeface="+mj-ea"/>
        <a:cs typeface="+mj-cs"/>
        <a:sym typeface="Calibri"/>
      </a:defRPr>
    </a:lvl8pPr>
    <a:lvl9pPr indent="1828800" latinLnBrk="0">
      <a:spcBef>
        <a:spcPts val="400"/>
      </a:spcBef>
      <a:defRPr sz="1200">
        <a:latin typeface="+mj-lt"/>
        <a:ea typeface="+mj-ea"/>
        <a:cs typeface="+mj-cs"/>
        <a:sym typeface="Calibri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o del título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Texto del título</a:t>
            </a:r>
          </a:p>
        </p:txBody>
      </p:sp>
      <p:sp>
        <p:nvSpPr>
          <p:cNvPr id="12" name="Nivel de texto 1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Nivel de texto 1</a:t>
            </a:r>
          </a:p>
          <a:p>
            <a:pPr lvl="1"/>
            <a:r>
              <a:t>Nivel de texto 2</a:t>
            </a:r>
          </a:p>
          <a:p>
            <a:pPr lvl="2"/>
            <a:r>
              <a:t>Nivel de texto 3</a:t>
            </a:r>
          </a:p>
          <a:p>
            <a:pPr lvl="3"/>
            <a:r>
              <a:t>Nivel de texto 4</a:t>
            </a:r>
          </a:p>
          <a:p>
            <a:pPr lvl="4"/>
            <a:r>
              <a:t>Nivel de texto 5</a:t>
            </a:r>
          </a:p>
        </p:txBody>
      </p:sp>
      <p:sp>
        <p:nvSpPr>
          <p:cNvPr id="13" name="Número de diapositiva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Número de diapositiva"/>
          <p:cNvSpPr txBox="1"/>
          <p:nvPr>
            <p:ph type="sldNum" sz="quarter" idx="2"/>
          </p:nvPr>
        </p:nvSpPr>
        <p:spPr>
          <a:xfrm>
            <a:off x="15658888" y="38894860"/>
            <a:ext cx="7559464" cy="2300288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 del título"/>
          <p:cNvSpPr txBox="1"/>
          <p:nvPr>
            <p:ph type="title"/>
          </p:nvPr>
        </p:nvSpPr>
        <p:spPr>
          <a:xfrm>
            <a:off x="1620837" y="1730375"/>
            <a:ext cx="29162376" cy="72009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216027" tIns="216027" rIns="216027" bIns="216027" anchor="ctr">
            <a:normAutofit fontScale="100000" lnSpcReduction="0"/>
          </a:bodyPr>
          <a:lstStyle/>
          <a:p>
            <a:pPr/>
            <a:r>
              <a:t>Texto del título</a:t>
            </a:r>
          </a:p>
        </p:txBody>
      </p:sp>
      <p:sp>
        <p:nvSpPr>
          <p:cNvPr id="3" name="Nivel de texto 1…"/>
          <p:cNvSpPr txBox="1"/>
          <p:nvPr>
            <p:ph type="body" idx="1"/>
          </p:nvPr>
        </p:nvSpPr>
        <p:spPr>
          <a:xfrm>
            <a:off x="1620837" y="10080625"/>
            <a:ext cx="29162376" cy="2851467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216027" tIns="216027" rIns="216027" bIns="216027">
            <a:normAutofit fontScale="100000" lnSpcReduction="0"/>
          </a:bodyPr>
          <a:lstStyle/>
          <a:p>
            <a:pPr/>
            <a:r>
              <a:t>Nivel de texto 1</a:t>
            </a:r>
          </a:p>
          <a:p>
            <a:pPr lvl="1"/>
            <a:r>
              <a:t>Nivel de texto 2</a:t>
            </a:r>
          </a:p>
          <a:p>
            <a:pPr lvl="2"/>
            <a:r>
              <a:t>Nivel de texto 3</a:t>
            </a:r>
          </a:p>
          <a:p>
            <a:pPr lvl="3"/>
            <a:r>
              <a:t>Nivel de texto 4</a:t>
            </a:r>
          </a:p>
          <a:p>
            <a:pPr lvl="4"/>
            <a:r>
              <a:t>Nivel de texto 5</a:t>
            </a:r>
          </a:p>
        </p:txBody>
      </p:sp>
      <p:sp>
        <p:nvSpPr>
          <p:cNvPr id="4" name="Número de diapositiva"/>
          <p:cNvSpPr txBox="1"/>
          <p:nvPr>
            <p:ph type="sldNum" sz="quarter" idx="2"/>
          </p:nvPr>
        </p:nvSpPr>
        <p:spPr>
          <a:xfrm>
            <a:off x="29579211" y="40553354"/>
            <a:ext cx="1204002" cy="1282955"/>
          </a:xfrm>
          <a:prstGeom prst="rect">
            <a:avLst/>
          </a:prstGeom>
          <a:ln w="12700">
            <a:miter lim="400000"/>
          </a:ln>
        </p:spPr>
        <p:txBody>
          <a:bodyPr wrap="none" lIns="216027" tIns="216027" rIns="216027" bIns="216027" anchor="ctr">
            <a:spAutoFit/>
          </a:bodyPr>
          <a:lstStyle>
            <a:lvl1pPr algn="r">
              <a:defRPr sz="5700">
                <a:solidFill>
                  <a:srgbClr val="898989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</p:sldLayoutIdLst>
  <p:transition xmlns:p14="http://schemas.microsoft.com/office/powerpoint/2010/main" spd="med" advClick="1"/>
  <p:txStyles>
    <p:titleStyle>
      <a:lvl1pPr marL="0" marR="0" indent="0" algn="ctr" defTabSz="4319587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0800" u="none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0" marR="0" indent="0" algn="ctr" defTabSz="4319587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0800" u="none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0" marR="0" indent="0" algn="ctr" defTabSz="4319587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0800" u="none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0" marR="0" indent="0" algn="ctr" defTabSz="4319587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0800" u="none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0" marR="0" indent="0" algn="ctr" defTabSz="4319587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0800" u="none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0" marR="0" indent="457200" algn="ctr" defTabSz="4319587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0800" u="none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0" marR="0" indent="914400" algn="ctr" defTabSz="4319587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0800" u="none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0" marR="0" indent="1371600" algn="ctr" defTabSz="4319587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0800" u="none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0" marR="0" indent="1828800" algn="ctr" defTabSz="4319587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0800" u="none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titleStyle>
    <p:bodyStyle>
      <a:lvl1pPr marL="1619250" marR="0" indent="-1619250" algn="l" defTabSz="4319587" rtl="0" latinLnBrk="0">
        <a:lnSpc>
          <a:spcPct val="100000"/>
        </a:lnSpc>
        <a:spcBef>
          <a:spcPts val="3600"/>
        </a:spcBef>
        <a:spcAft>
          <a:spcPts val="0"/>
        </a:spcAft>
        <a:buClrTx/>
        <a:buSzPct val="100000"/>
        <a:buFont typeface="Arial"/>
        <a:buChar char="»"/>
        <a:tabLst/>
        <a:defRPr b="0" baseline="0" cap="none" i="0" spc="0" strike="noStrike" sz="15100" u="none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3704190" marR="0" indent="-1543603" algn="l" defTabSz="4319587" rtl="0" latinLnBrk="0">
        <a:lnSpc>
          <a:spcPct val="100000"/>
        </a:lnSpc>
        <a:spcBef>
          <a:spcPts val="3600"/>
        </a:spcBef>
        <a:spcAft>
          <a:spcPts val="0"/>
        </a:spcAft>
        <a:buClrTx/>
        <a:buSzPct val="100000"/>
        <a:buFont typeface="Arial"/>
        <a:buChar char="–"/>
        <a:tabLst/>
        <a:defRPr b="0" baseline="0" cap="none" i="0" spc="0" strike="noStrike" sz="15100" u="none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5763692" marR="0" indent="-1442517" algn="l" defTabSz="4319587" rtl="0" latinLnBrk="0">
        <a:lnSpc>
          <a:spcPct val="100000"/>
        </a:lnSpc>
        <a:spcBef>
          <a:spcPts val="36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15100" u="none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8196011" marR="0" indent="-1715836" algn="l" defTabSz="4319587" rtl="0" latinLnBrk="0">
        <a:lnSpc>
          <a:spcPct val="100000"/>
        </a:lnSpc>
        <a:spcBef>
          <a:spcPts val="3600"/>
        </a:spcBef>
        <a:spcAft>
          <a:spcPts val="0"/>
        </a:spcAft>
        <a:buClrTx/>
        <a:buSzPct val="100000"/>
        <a:buFont typeface="Arial"/>
        <a:buChar char="–"/>
        <a:tabLst/>
        <a:defRPr b="0" baseline="0" cap="none" i="0" spc="0" strike="noStrike" sz="15100" u="none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17696567" marR="0" indent="-9055805" algn="l" defTabSz="4319587" rtl="0" latinLnBrk="0">
        <a:lnSpc>
          <a:spcPct val="100000"/>
        </a:lnSpc>
        <a:spcBef>
          <a:spcPts val="3600"/>
        </a:spcBef>
        <a:spcAft>
          <a:spcPts val="0"/>
        </a:spcAft>
        <a:buClrTx/>
        <a:buSzPct val="100000"/>
        <a:buFont typeface="Arial"/>
        <a:buChar char="»"/>
        <a:tabLst/>
        <a:defRPr b="0" baseline="0" cap="none" i="0" spc="0" strike="noStrike" sz="15100" u="none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18153767" marR="0" indent="-9055805" algn="l" defTabSz="4319587" rtl="0" latinLnBrk="0">
        <a:lnSpc>
          <a:spcPct val="100000"/>
        </a:lnSpc>
        <a:spcBef>
          <a:spcPts val="3600"/>
        </a:spcBef>
        <a:spcAft>
          <a:spcPts val="0"/>
        </a:spcAft>
        <a:buClrTx/>
        <a:buSzPct val="100000"/>
        <a:buFont typeface="Arial"/>
        <a:buChar char=""/>
        <a:tabLst/>
        <a:defRPr b="0" baseline="0" cap="none" i="0" spc="0" strike="noStrike" sz="15100" u="none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18610967" marR="0" indent="-9055805" algn="l" defTabSz="4319587" rtl="0" latinLnBrk="0">
        <a:lnSpc>
          <a:spcPct val="100000"/>
        </a:lnSpc>
        <a:spcBef>
          <a:spcPts val="3600"/>
        </a:spcBef>
        <a:spcAft>
          <a:spcPts val="0"/>
        </a:spcAft>
        <a:buClrTx/>
        <a:buSzPct val="100000"/>
        <a:buFont typeface="Arial"/>
        <a:buChar char=""/>
        <a:tabLst/>
        <a:defRPr b="0" baseline="0" cap="none" i="0" spc="0" strike="noStrike" sz="15100" u="none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19068167" marR="0" indent="-9055805" algn="l" defTabSz="4319587" rtl="0" latinLnBrk="0">
        <a:lnSpc>
          <a:spcPct val="100000"/>
        </a:lnSpc>
        <a:spcBef>
          <a:spcPts val="3600"/>
        </a:spcBef>
        <a:spcAft>
          <a:spcPts val="0"/>
        </a:spcAft>
        <a:buClrTx/>
        <a:buSzPct val="100000"/>
        <a:buFont typeface="Arial"/>
        <a:buChar char=""/>
        <a:tabLst/>
        <a:defRPr b="0" baseline="0" cap="none" i="0" spc="0" strike="noStrike" sz="15100" u="none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19525367" marR="0" indent="-9055805" algn="l" defTabSz="4319587" rtl="0" latinLnBrk="0">
        <a:lnSpc>
          <a:spcPct val="100000"/>
        </a:lnSpc>
        <a:spcBef>
          <a:spcPts val="3600"/>
        </a:spcBef>
        <a:spcAft>
          <a:spcPts val="0"/>
        </a:spcAft>
        <a:buClrTx/>
        <a:buSzPct val="100000"/>
        <a:buFont typeface="Arial"/>
        <a:buChar char=""/>
        <a:tabLst/>
        <a:defRPr b="0" baseline="0" cap="none" i="0" spc="0" strike="noStrike" sz="15100" u="none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4319587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57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200" algn="r" defTabSz="4319587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57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400" algn="r" defTabSz="4319587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57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600" algn="r" defTabSz="4319587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57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800" algn="r" defTabSz="4319587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57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0" algn="r" defTabSz="4319587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57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0" algn="r" defTabSz="4319587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57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0" algn="r" defTabSz="4319587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57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0" algn="r" defTabSz="4319587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57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ángulo"/>
          <p:cNvSpPr/>
          <p:nvPr/>
        </p:nvSpPr>
        <p:spPr>
          <a:xfrm>
            <a:off x="16493326" y="7924786"/>
            <a:ext cx="14825671" cy="8970822"/>
          </a:xfrm>
          <a:prstGeom prst="rect">
            <a:avLst/>
          </a:prstGeom>
          <a:solidFill>
            <a:srgbClr val="DDDDDD"/>
          </a:solidFill>
          <a:ln>
            <a:solidFill>
              <a:srgbClr val="1BADCF"/>
            </a:solidFill>
          </a:ln>
        </p:spPr>
        <p:txBody>
          <a:bodyPr lIns="45719" rIns="45719" anchor="ctr"/>
          <a:lstStyle/>
          <a:p>
            <a:pPr defTabSz="914400">
              <a:defRPr sz="1800">
                <a:latin typeface="Helvetica 55 Roman"/>
                <a:ea typeface="Helvetica 55 Roman"/>
                <a:cs typeface="Helvetica 55 Roman"/>
                <a:sym typeface="Helvetica 55 Roman"/>
              </a:defRPr>
            </a:pPr>
          </a:p>
        </p:txBody>
      </p:sp>
      <p:sp>
        <p:nvSpPr>
          <p:cNvPr id="30" name="Rectángulo"/>
          <p:cNvSpPr/>
          <p:nvPr/>
        </p:nvSpPr>
        <p:spPr>
          <a:xfrm>
            <a:off x="0" y="0"/>
            <a:ext cx="32399288" cy="43200638"/>
          </a:xfrm>
          <a:prstGeom prst="rect">
            <a:avLst/>
          </a:prstGeom>
          <a:solidFill>
            <a:srgbClr val="F0F0F8"/>
          </a:solidFill>
          <a:ln w="12700">
            <a:miter lim="400000"/>
          </a:ln>
        </p:spPr>
        <p:txBody>
          <a:bodyPr lIns="45719" rIns="45719"/>
          <a:lstStyle/>
          <a:p>
            <a:pPr defTabSz="914400">
              <a:defRPr b="1" i="1" sz="3900">
                <a:solidFill>
                  <a:srgbClr val="6600FF"/>
                </a:solidFill>
                <a:latin typeface="Helvetica 55 Roman"/>
                <a:ea typeface="Helvetica 55 Roman"/>
                <a:cs typeface="Helvetica 55 Roman"/>
                <a:sym typeface="Helvetica 55 Roman"/>
              </a:defRPr>
            </a:pPr>
          </a:p>
        </p:txBody>
      </p:sp>
      <p:sp>
        <p:nvSpPr>
          <p:cNvPr id="31" name="Rectángulo"/>
          <p:cNvSpPr/>
          <p:nvPr/>
        </p:nvSpPr>
        <p:spPr>
          <a:xfrm>
            <a:off x="1457517" y="7996223"/>
            <a:ext cx="14825671" cy="6630786"/>
          </a:xfrm>
          <a:prstGeom prst="rect">
            <a:avLst/>
          </a:prstGeom>
          <a:solidFill>
            <a:srgbClr val="DDDDDD"/>
          </a:solidFill>
          <a:ln>
            <a:solidFill>
              <a:srgbClr val="1BADCF"/>
            </a:solidFill>
          </a:ln>
        </p:spPr>
        <p:txBody>
          <a:bodyPr lIns="45719" rIns="45719" anchor="ctr"/>
          <a:lstStyle/>
          <a:p>
            <a:pPr defTabSz="914400">
              <a:defRPr sz="1800">
                <a:latin typeface="Helvetica 55 Roman"/>
                <a:ea typeface="Helvetica 55 Roman"/>
                <a:cs typeface="Helvetica 55 Roman"/>
                <a:sym typeface="Helvetica 55 Roman"/>
              </a:defRPr>
            </a:pPr>
          </a:p>
        </p:txBody>
      </p:sp>
      <p:sp>
        <p:nvSpPr>
          <p:cNvPr id="32" name="Su texto aquí"/>
          <p:cNvSpPr txBox="1"/>
          <p:nvPr/>
        </p:nvSpPr>
        <p:spPr>
          <a:xfrm>
            <a:off x="1873250" y="9217025"/>
            <a:ext cx="12890500" cy="64632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 defTabSz="4321175">
              <a:defRPr sz="40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Su texto aquí</a:t>
            </a:r>
          </a:p>
        </p:txBody>
      </p:sp>
      <p:sp>
        <p:nvSpPr>
          <p:cNvPr id="33" name="Su texto aquí"/>
          <p:cNvSpPr txBox="1"/>
          <p:nvPr/>
        </p:nvSpPr>
        <p:spPr>
          <a:xfrm>
            <a:off x="1801812" y="19370675"/>
            <a:ext cx="12888913" cy="64632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 defTabSz="4321175">
              <a:defRPr sz="40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Su texto aquí</a:t>
            </a:r>
          </a:p>
        </p:txBody>
      </p:sp>
      <p:sp>
        <p:nvSpPr>
          <p:cNvPr id="34" name="Su texto aquí"/>
          <p:cNvSpPr txBox="1"/>
          <p:nvPr/>
        </p:nvSpPr>
        <p:spPr>
          <a:xfrm>
            <a:off x="3310737" y="32341374"/>
            <a:ext cx="12888912" cy="64632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 defTabSz="4321175">
              <a:defRPr sz="40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Su texto aquí</a:t>
            </a:r>
          </a:p>
        </p:txBody>
      </p:sp>
      <p:sp>
        <p:nvSpPr>
          <p:cNvPr id="35" name="Rectángulo"/>
          <p:cNvSpPr/>
          <p:nvPr/>
        </p:nvSpPr>
        <p:spPr>
          <a:xfrm>
            <a:off x="16529840" y="7890634"/>
            <a:ext cx="14538334" cy="16037232"/>
          </a:xfrm>
          <a:prstGeom prst="rect">
            <a:avLst/>
          </a:prstGeom>
          <a:solidFill>
            <a:srgbClr val="DDDDDD"/>
          </a:solidFill>
          <a:ln>
            <a:solidFill>
              <a:srgbClr val="1BADCF"/>
            </a:solidFill>
          </a:ln>
        </p:spPr>
        <p:txBody>
          <a:bodyPr lIns="45719" rIns="45719" anchor="ctr"/>
          <a:lstStyle/>
          <a:p>
            <a:pPr defTabSz="914400">
              <a:defRPr sz="1800">
                <a:latin typeface="Helvetica 55 Roman"/>
                <a:ea typeface="Helvetica 55 Roman"/>
                <a:cs typeface="Helvetica 55 Roman"/>
                <a:sym typeface="Helvetica 55 Roman"/>
              </a:defRPr>
            </a:pPr>
          </a:p>
        </p:txBody>
      </p:sp>
      <p:sp>
        <p:nvSpPr>
          <p:cNvPr id="36" name="Rectángulo"/>
          <p:cNvSpPr/>
          <p:nvPr/>
        </p:nvSpPr>
        <p:spPr>
          <a:xfrm>
            <a:off x="1440245" y="14920293"/>
            <a:ext cx="14825671" cy="8970823"/>
          </a:xfrm>
          <a:prstGeom prst="rect">
            <a:avLst/>
          </a:prstGeom>
          <a:solidFill>
            <a:srgbClr val="DDDDDD"/>
          </a:solidFill>
          <a:ln>
            <a:solidFill>
              <a:srgbClr val="1BADCF"/>
            </a:solidFill>
          </a:ln>
        </p:spPr>
        <p:txBody>
          <a:bodyPr lIns="45719" rIns="45719" anchor="ctr"/>
          <a:lstStyle/>
          <a:p>
            <a:pPr defTabSz="914400">
              <a:defRPr sz="1800">
                <a:latin typeface="Helvetica 55 Roman"/>
                <a:ea typeface="Helvetica 55 Roman"/>
                <a:cs typeface="Helvetica 55 Roman"/>
                <a:sym typeface="Helvetica 55 Roman"/>
              </a:defRPr>
            </a:pPr>
          </a:p>
        </p:txBody>
      </p:sp>
      <p:sp>
        <p:nvSpPr>
          <p:cNvPr id="37" name="Su texto aquí"/>
          <p:cNvSpPr txBox="1"/>
          <p:nvPr/>
        </p:nvSpPr>
        <p:spPr>
          <a:xfrm>
            <a:off x="16913404" y="9399477"/>
            <a:ext cx="12888913" cy="64632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 defTabSz="4321175">
              <a:defRPr sz="40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Su texto aquí</a:t>
            </a:r>
          </a:p>
        </p:txBody>
      </p:sp>
      <p:sp>
        <p:nvSpPr>
          <p:cNvPr id="38" name="Rectángulo"/>
          <p:cNvSpPr/>
          <p:nvPr/>
        </p:nvSpPr>
        <p:spPr>
          <a:xfrm>
            <a:off x="1371911" y="24184399"/>
            <a:ext cx="29653878" cy="8970823"/>
          </a:xfrm>
          <a:prstGeom prst="rect">
            <a:avLst/>
          </a:prstGeom>
          <a:solidFill>
            <a:srgbClr val="DDDDDD"/>
          </a:solidFill>
          <a:ln>
            <a:solidFill>
              <a:srgbClr val="1BADCF"/>
            </a:solidFill>
          </a:ln>
        </p:spPr>
        <p:txBody>
          <a:bodyPr lIns="45719" rIns="45719" anchor="ctr"/>
          <a:lstStyle/>
          <a:p>
            <a:pPr defTabSz="914400">
              <a:defRPr sz="1800">
                <a:latin typeface="Helvetica 55 Roman"/>
                <a:ea typeface="Helvetica 55 Roman"/>
                <a:cs typeface="Helvetica 55 Roman"/>
                <a:sym typeface="Helvetica 55 Roman"/>
              </a:defRPr>
            </a:pPr>
          </a:p>
        </p:txBody>
      </p:sp>
      <p:sp>
        <p:nvSpPr>
          <p:cNvPr id="39" name="Rectángulo"/>
          <p:cNvSpPr/>
          <p:nvPr/>
        </p:nvSpPr>
        <p:spPr>
          <a:xfrm>
            <a:off x="1440245" y="33581367"/>
            <a:ext cx="14825671" cy="8970822"/>
          </a:xfrm>
          <a:prstGeom prst="rect">
            <a:avLst/>
          </a:prstGeom>
          <a:solidFill>
            <a:srgbClr val="DDDDDD"/>
          </a:solidFill>
          <a:ln>
            <a:solidFill>
              <a:srgbClr val="1BADCF"/>
            </a:solidFill>
          </a:ln>
        </p:spPr>
        <p:txBody>
          <a:bodyPr lIns="45719" rIns="45719" anchor="ctr"/>
          <a:lstStyle/>
          <a:p>
            <a:pPr defTabSz="914400">
              <a:defRPr sz="1800">
                <a:latin typeface="Helvetica 55 Roman"/>
                <a:ea typeface="Helvetica 55 Roman"/>
                <a:cs typeface="Helvetica 55 Roman"/>
                <a:sym typeface="Helvetica 55 Roman"/>
              </a:defRPr>
            </a:pPr>
          </a:p>
        </p:txBody>
      </p:sp>
      <p:sp>
        <p:nvSpPr>
          <p:cNvPr id="40" name="Su texto aquí"/>
          <p:cNvSpPr txBox="1"/>
          <p:nvPr/>
        </p:nvSpPr>
        <p:spPr>
          <a:xfrm>
            <a:off x="1873250" y="35147470"/>
            <a:ext cx="12890500" cy="54804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 defTabSz="4321175">
              <a:defRPr sz="32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Su texto aquí</a:t>
            </a:r>
          </a:p>
        </p:txBody>
      </p:sp>
      <p:sp>
        <p:nvSpPr>
          <p:cNvPr id="41" name="Rectángulo"/>
          <p:cNvSpPr/>
          <p:nvPr/>
        </p:nvSpPr>
        <p:spPr>
          <a:xfrm>
            <a:off x="16493328" y="33581367"/>
            <a:ext cx="14538333" cy="8970822"/>
          </a:xfrm>
          <a:prstGeom prst="rect">
            <a:avLst/>
          </a:prstGeom>
          <a:solidFill>
            <a:srgbClr val="DDDDDD"/>
          </a:solidFill>
          <a:ln>
            <a:solidFill>
              <a:srgbClr val="1BADCF"/>
            </a:solidFill>
          </a:ln>
        </p:spPr>
        <p:txBody>
          <a:bodyPr lIns="45719" rIns="45719" anchor="ctr"/>
          <a:lstStyle/>
          <a:p>
            <a:pPr defTabSz="914400">
              <a:defRPr sz="1800">
                <a:latin typeface="Helvetica 55 Roman"/>
                <a:ea typeface="Helvetica 55 Roman"/>
                <a:cs typeface="Helvetica 55 Roman"/>
                <a:sym typeface="Helvetica 55 Roman"/>
              </a:defRPr>
            </a:pPr>
          </a:p>
        </p:txBody>
      </p:sp>
      <p:pic>
        <p:nvPicPr>
          <p:cNvPr id="42" name="Logo Unitwin_Mesa de trabajo 1.png" descr="Logo Unitwin_Mesa de trabajo 1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8201190" y="308696"/>
            <a:ext cx="3415718" cy="4842062"/>
          </a:xfrm>
          <a:prstGeom prst="rect">
            <a:avLst/>
          </a:prstGeom>
          <a:ln w="12700">
            <a:miter lim="400000"/>
          </a:ln>
        </p:spPr>
      </p:pic>
      <p:sp>
        <p:nvSpPr>
          <p:cNvPr id="43" name="Su texto aquí"/>
          <p:cNvSpPr txBox="1"/>
          <p:nvPr/>
        </p:nvSpPr>
        <p:spPr>
          <a:xfrm>
            <a:off x="1801018" y="16354902"/>
            <a:ext cx="12890501" cy="64632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 defTabSz="4321175">
              <a:defRPr sz="40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Su texto aquí</a:t>
            </a:r>
          </a:p>
        </p:txBody>
      </p:sp>
      <p:sp>
        <p:nvSpPr>
          <p:cNvPr id="44" name="Su texto aquí"/>
          <p:cNvSpPr txBox="1"/>
          <p:nvPr/>
        </p:nvSpPr>
        <p:spPr>
          <a:xfrm>
            <a:off x="2425102" y="25856024"/>
            <a:ext cx="12890501" cy="64632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 defTabSz="4321175">
              <a:defRPr sz="40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Su texto aquí</a:t>
            </a:r>
          </a:p>
        </p:txBody>
      </p:sp>
      <p:sp>
        <p:nvSpPr>
          <p:cNvPr id="45" name="Su texto aquí"/>
          <p:cNvSpPr txBox="1"/>
          <p:nvPr/>
        </p:nvSpPr>
        <p:spPr>
          <a:xfrm>
            <a:off x="16912611" y="35098332"/>
            <a:ext cx="12890501" cy="64632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 defTabSz="4321175">
              <a:defRPr sz="40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Su texto aquí</a:t>
            </a:r>
          </a:p>
        </p:txBody>
      </p:sp>
      <p:sp>
        <p:nvSpPr>
          <p:cNvPr id="46" name="Rectángulo"/>
          <p:cNvSpPr/>
          <p:nvPr/>
        </p:nvSpPr>
        <p:spPr>
          <a:xfrm>
            <a:off x="1472992" y="1677313"/>
            <a:ext cx="25752860" cy="2659292"/>
          </a:xfrm>
          <a:prstGeom prst="rect">
            <a:avLst/>
          </a:prstGeom>
          <a:gradFill>
            <a:gsLst>
              <a:gs pos="0">
                <a:srgbClr val="13A0C6"/>
              </a:gs>
              <a:gs pos="100000">
                <a:srgbClr val="D71F71"/>
              </a:gs>
            </a:gsLst>
          </a:gradFill>
          <a:ln>
            <a:solidFill>
              <a:srgbClr val="7D60A0"/>
            </a:solidFill>
          </a:ln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p:spPr>
        <p:txBody>
          <a:bodyPr lIns="45719" rIns="45719" anchor="ctr"/>
          <a:lstStyle/>
          <a:p>
            <a:pPr/>
          </a:p>
        </p:txBody>
      </p:sp>
      <p:sp>
        <p:nvSpPr>
          <p:cNvPr id="47" name="TITULO"/>
          <p:cNvSpPr txBox="1"/>
          <p:nvPr/>
        </p:nvSpPr>
        <p:spPr>
          <a:xfrm>
            <a:off x="2332325" y="2180628"/>
            <a:ext cx="24771351" cy="16526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216010" tIns="216010" rIns="216010" bIns="216010" anchor="ctr">
            <a:spAutoFit/>
          </a:bodyPr>
          <a:lstStyle>
            <a:lvl1pPr algn="ctr" defTabSz="4321175">
              <a:defRPr b="1" sz="9100">
                <a:solidFill>
                  <a:srgbClr val="FFFFFF"/>
                </a:solidFill>
                <a:latin typeface="Champagne &amp; Limousines"/>
                <a:ea typeface="Champagne &amp; Limousines"/>
                <a:cs typeface="Champagne &amp; Limousines"/>
                <a:sym typeface="Champagne &amp; Limousines"/>
              </a:defRPr>
            </a:lvl1pPr>
          </a:lstStyle>
          <a:p>
            <a:pPr/>
            <a:r>
              <a:t>TITULO</a:t>
            </a:r>
          </a:p>
        </p:txBody>
      </p:sp>
      <p:sp>
        <p:nvSpPr>
          <p:cNvPr id="48" name="Rectángulo"/>
          <p:cNvSpPr/>
          <p:nvPr/>
        </p:nvSpPr>
        <p:spPr>
          <a:xfrm>
            <a:off x="1319603" y="24182939"/>
            <a:ext cx="29653878" cy="976720"/>
          </a:xfrm>
          <a:prstGeom prst="rect">
            <a:avLst/>
          </a:prstGeom>
          <a:gradFill>
            <a:gsLst>
              <a:gs pos="0">
                <a:srgbClr val="13A0C6"/>
              </a:gs>
              <a:gs pos="100000">
                <a:srgbClr val="D71F71"/>
              </a:gs>
            </a:gsLst>
          </a:gradFill>
          <a:ln>
            <a:solidFill>
              <a:srgbClr val="7D60A0"/>
            </a:solidFill>
          </a:ln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p:spPr>
        <p:txBody>
          <a:bodyPr lIns="45719" rIns="45719" anchor="ctr"/>
          <a:lstStyle/>
          <a:p>
            <a:pPr/>
          </a:p>
        </p:txBody>
      </p:sp>
      <p:sp>
        <p:nvSpPr>
          <p:cNvPr id="49" name="RESULTADOS"/>
          <p:cNvSpPr txBox="1"/>
          <p:nvPr/>
        </p:nvSpPr>
        <p:spPr>
          <a:xfrm>
            <a:off x="14011330" y="24179637"/>
            <a:ext cx="4270423" cy="90478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defRPr b="1" sz="6100">
                <a:solidFill>
                  <a:srgbClr val="FFFFFF"/>
                </a:solidFill>
                <a:latin typeface="Champagne &amp; Limousines"/>
                <a:ea typeface="Champagne &amp; Limousines"/>
                <a:cs typeface="Champagne &amp; Limousines"/>
                <a:sym typeface="Champagne &amp; Limousines"/>
              </a:defRPr>
            </a:lvl1pPr>
          </a:lstStyle>
          <a:p>
            <a:pPr/>
            <a:r>
              <a:t>RESULTADOS</a:t>
            </a:r>
          </a:p>
        </p:txBody>
      </p:sp>
      <p:sp>
        <p:nvSpPr>
          <p:cNvPr id="50" name="Rectángulo"/>
          <p:cNvSpPr/>
          <p:nvPr/>
        </p:nvSpPr>
        <p:spPr>
          <a:xfrm>
            <a:off x="1437629" y="14926219"/>
            <a:ext cx="14830903" cy="976720"/>
          </a:xfrm>
          <a:prstGeom prst="rect">
            <a:avLst/>
          </a:prstGeom>
          <a:gradFill>
            <a:gsLst>
              <a:gs pos="0">
                <a:srgbClr val="13A0C6"/>
              </a:gs>
              <a:gs pos="100000">
                <a:srgbClr val="D71F71"/>
              </a:gs>
            </a:gsLst>
          </a:gradFill>
          <a:ln>
            <a:solidFill>
              <a:srgbClr val="7D60A0"/>
            </a:solidFill>
          </a:ln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p:spPr>
        <p:txBody>
          <a:bodyPr lIns="45719" rIns="45719" anchor="ctr"/>
          <a:lstStyle/>
          <a:p>
            <a:pPr/>
          </a:p>
        </p:txBody>
      </p:sp>
      <p:sp>
        <p:nvSpPr>
          <p:cNvPr id="51" name="Rectángulo"/>
          <p:cNvSpPr/>
          <p:nvPr/>
        </p:nvSpPr>
        <p:spPr>
          <a:xfrm>
            <a:off x="1437629" y="7965701"/>
            <a:ext cx="14845560" cy="976720"/>
          </a:xfrm>
          <a:prstGeom prst="rect">
            <a:avLst/>
          </a:prstGeom>
          <a:gradFill>
            <a:gsLst>
              <a:gs pos="0">
                <a:srgbClr val="13A0C6"/>
              </a:gs>
              <a:gs pos="100000">
                <a:srgbClr val="D71F71"/>
              </a:gs>
            </a:gsLst>
          </a:gradFill>
          <a:ln>
            <a:solidFill>
              <a:srgbClr val="7D60A0"/>
            </a:solidFill>
          </a:ln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p:spPr>
        <p:txBody>
          <a:bodyPr lIns="45719" rIns="45719" anchor="ctr"/>
          <a:lstStyle/>
          <a:p>
            <a:pPr/>
          </a:p>
        </p:txBody>
      </p:sp>
      <p:sp>
        <p:nvSpPr>
          <p:cNvPr id="52" name="OBJETIVOS"/>
          <p:cNvSpPr txBox="1"/>
          <p:nvPr/>
        </p:nvSpPr>
        <p:spPr>
          <a:xfrm>
            <a:off x="6453312" y="7983858"/>
            <a:ext cx="3730376" cy="94040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defRPr b="1" sz="6300">
                <a:solidFill>
                  <a:srgbClr val="FFFFFF"/>
                </a:solidFill>
                <a:latin typeface="Champagne &amp; Limousines"/>
                <a:ea typeface="Champagne &amp; Limousines"/>
                <a:cs typeface="Champagne &amp; Limousines"/>
                <a:sym typeface="Champagne &amp; Limousines"/>
              </a:defRPr>
            </a:lvl1pPr>
          </a:lstStyle>
          <a:p>
            <a:pPr/>
            <a:r>
              <a:t>OBJETIVOS</a:t>
            </a:r>
          </a:p>
        </p:txBody>
      </p:sp>
      <p:sp>
        <p:nvSpPr>
          <p:cNvPr id="53" name="INTRODUCCIÓN"/>
          <p:cNvSpPr txBox="1"/>
          <p:nvPr/>
        </p:nvSpPr>
        <p:spPr>
          <a:xfrm>
            <a:off x="5516455" y="14915531"/>
            <a:ext cx="5988979" cy="98624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defRPr b="1" sz="6700">
                <a:solidFill>
                  <a:srgbClr val="FFFFFF"/>
                </a:solidFill>
                <a:latin typeface="Champagne &amp; Limousines"/>
                <a:ea typeface="Champagne &amp; Limousines"/>
                <a:cs typeface="Champagne &amp; Limousines"/>
                <a:sym typeface="Champagne &amp; Limousines"/>
              </a:defRPr>
            </a:lvl1pPr>
          </a:lstStyle>
          <a:p>
            <a:pPr/>
            <a:r>
              <a:t>INTRODUCCIÓN</a:t>
            </a:r>
          </a:p>
        </p:txBody>
      </p:sp>
      <p:sp>
        <p:nvSpPr>
          <p:cNvPr id="54" name="Rectángulo"/>
          <p:cNvSpPr/>
          <p:nvPr/>
        </p:nvSpPr>
        <p:spPr>
          <a:xfrm>
            <a:off x="16535389" y="7890634"/>
            <a:ext cx="14527233" cy="976720"/>
          </a:xfrm>
          <a:prstGeom prst="rect">
            <a:avLst/>
          </a:prstGeom>
          <a:gradFill>
            <a:gsLst>
              <a:gs pos="0">
                <a:srgbClr val="13A0C6"/>
              </a:gs>
              <a:gs pos="100000">
                <a:srgbClr val="D71F71"/>
              </a:gs>
            </a:gsLst>
          </a:gradFill>
          <a:ln>
            <a:solidFill>
              <a:srgbClr val="7D60A0"/>
            </a:solidFill>
          </a:ln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p:spPr>
        <p:txBody>
          <a:bodyPr lIns="45719" rIns="45719" anchor="ctr"/>
          <a:lstStyle/>
          <a:p>
            <a:pPr/>
          </a:p>
        </p:txBody>
      </p:sp>
      <p:sp>
        <p:nvSpPr>
          <p:cNvPr id="55" name="Rectángulo"/>
          <p:cNvSpPr/>
          <p:nvPr/>
        </p:nvSpPr>
        <p:spPr>
          <a:xfrm>
            <a:off x="1425589" y="33591304"/>
            <a:ext cx="14825671" cy="976720"/>
          </a:xfrm>
          <a:prstGeom prst="rect">
            <a:avLst/>
          </a:prstGeom>
          <a:gradFill>
            <a:gsLst>
              <a:gs pos="0">
                <a:srgbClr val="13A0C6"/>
              </a:gs>
              <a:gs pos="100000">
                <a:srgbClr val="D71F71"/>
              </a:gs>
            </a:gsLst>
          </a:gradFill>
          <a:ln>
            <a:solidFill>
              <a:srgbClr val="7D60A0"/>
            </a:solidFill>
          </a:ln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p:spPr>
        <p:txBody>
          <a:bodyPr lIns="45719" rIns="45719" anchor="ctr"/>
          <a:lstStyle/>
          <a:p>
            <a:pPr/>
          </a:p>
        </p:txBody>
      </p:sp>
      <p:sp>
        <p:nvSpPr>
          <p:cNvPr id="56" name="Rectángulo"/>
          <p:cNvSpPr/>
          <p:nvPr/>
        </p:nvSpPr>
        <p:spPr>
          <a:xfrm>
            <a:off x="16490711" y="33591304"/>
            <a:ext cx="14538334" cy="976720"/>
          </a:xfrm>
          <a:prstGeom prst="rect">
            <a:avLst/>
          </a:prstGeom>
          <a:gradFill>
            <a:gsLst>
              <a:gs pos="0">
                <a:srgbClr val="13A0C6"/>
              </a:gs>
              <a:gs pos="100000">
                <a:srgbClr val="D71F71"/>
              </a:gs>
            </a:gsLst>
          </a:gradFill>
          <a:ln>
            <a:solidFill>
              <a:srgbClr val="7D60A0"/>
            </a:solidFill>
          </a:ln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p:spPr>
        <p:txBody>
          <a:bodyPr lIns="45719" rIns="45719" anchor="ctr"/>
          <a:lstStyle/>
          <a:p>
            <a:pPr/>
          </a:p>
        </p:txBody>
      </p:sp>
      <p:sp>
        <p:nvSpPr>
          <p:cNvPr id="57" name="MATERIALES Y MÉTODOS"/>
          <p:cNvSpPr txBox="1"/>
          <p:nvPr/>
        </p:nvSpPr>
        <p:spPr>
          <a:xfrm>
            <a:off x="19851290" y="7953120"/>
            <a:ext cx="7483536" cy="83478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defRPr b="1" sz="5600">
                <a:solidFill>
                  <a:srgbClr val="FFFFFF"/>
                </a:solidFill>
                <a:latin typeface="Champagne &amp; Limousines"/>
                <a:ea typeface="Champagne &amp; Limousines"/>
                <a:cs typeface="Champagne &amp; Limousines"/>
                <a:sym typeface="Champagne &amp; Limousines"/>
              </a:defRPr>
            </a:lvl1pPr>
          </a:lstStyle>
          <a:p>
            <a:pPr/>
            <a:r>
              <a:t>MATERIALES Y MÉTODOS</a:t>
            </a:r>
          </a:p>
        </p:txBody>
      </p:sp>
      <p:sp>
        <p:nvSpPr>
          <p:cNvPr id="58" name="REFERENCIAS"/>
          <p:cNvSpPr txBox="1"/>
          <p:nvPr/>
        </p:nvSpPr>
        <p:spPr>
          <a:xfrm>
            <a:off x="21360220" y="33574462"/>
            <a:ext cx="4877573" cy="98624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defRPr b="1" sz="6700">
                <a:solidFill>
                  <a:srgbClr val="FFFFFF"/>
                </a:solidFill>
                <a:latin typeface="Champagne &amp; Limousines"/>
                <a:ea typeface="Champagne &amp; Limousines"/>
                <a:cs typeface="Champagne &amp; Limousines"/>
                <a:sym typeface="Champagne &amp; Limousines"/>
              </a:defRPr>
            </a:lvl1pPr>
          </a:lstStyle>
          <a:p>
            <a:pPr/>
            <a:r>
              <a:t>REFERENCIAS</a:t>
            </a:r>
          </a:p>
        </p:txBody>
      </p:sp>
      <p:sp>
        <p:nvSpPr>
          <p:cNvPr id="59" name="CONCLUSIONES"/>
          <p:cNvSpPr txBox="1"/>
          <p:nvPr/>
        </p:nvSpPr>
        <p:spPr>
          <a:xfrm>
            <a:off x="5824177" y="33586542"/>
            <a:ext cx="5990368" cy="96208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defRPr b="1" sz="6600">
                <a:solidFill>
                  <a:srgbClr val="FFFFFF"/>
                </a:solidFill>
                <a:latin typeface="Champagne &amp; Limousines"/>
                <a:ea typeface="Champagne &amp; Limousines"/>
                <a:cs typeface="Champagne &amp; Limousines"/>
                <a:sym typeface="Champagne &amp; Limousines"/>
              </a:defRPr>
            </a:lvl1pPr>
          </a:lstStyle>
          <a:p>
            <a:pPr/>
            <a:r>
              <a:t>CONCLUSIONES</a:t>
            </a:r>
          </a:p>
        </p:txBody>
      </p:sp>
      <p:sp>
        <p:nvSpPr>
          <p:cNvPr id="60" name="Rectángulo"/>
          <p:cNvSpPr/>
          <p:nvPr/>
        </p:nvSpPr>
        <p:spPr>
          <a:xfrm>
            <a:off x="1371911" y="5879017"/>
            <a:ext cx="29653878" cy="1474732"/>
          </a:xfrm>
          <a:prstGeom prst="rect">
            <a:avLst/>
          </a:prstGeom>
          <a:gradFill>
            <a:gsLst>
              <a:gs pos="0">
                <a:srgbClr val="13A0C6"/>
              </a:gs>
              <a:gs pos="100000">
                <a:srgbClr val="D71F71"/>
              </a:gs>
            </a:gsLst>
          </a:gradFill>
          <a:ln>
            <a:solidFill>
              <a:srgbClr val="7D60A0"/>
            </a:solidFill>
          </a:ln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p:spPr>
        <p:txBody>
          <a:bodyPr lIns="45719" rIns="45719" anchor="ctr"/>
          <a:lstStyle/>
          <a:p>
            <a:pPr/>
          </a:p>
        </p:txBody>
      </p:sp>
      <p:sp>
        <p:nvSpPr>
          <p:cNvPr id="61" name="Autores"/>
          <p:cNvSpPr txBox="1"/>
          <p:nvPr/>
        </p:nvSpPr>
        <p:spPr>
          <a:xfrm>
            <a:off x="667543" y="5876656"/>
            <a:ext cx="28504754" cy="11295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216010" tIns="216010" rIns="216010" bIns="216010">
            <a:spAutoFit/>
          </a:bodyPr>
          <a:lstStyle>
            <a:lvl1pPr algn="ctr" defTabSz="4321175">
              <a:defRPr b="1" sz="5200">
                <a:solidFill>
                  <a:srgbClr val="FFFFFF"/>
                </a:solidFill>
                <a:latin typeface="Champagne &amp; Limousines"/>
                <a:ea typeface="Champagne &amp; Limousines"/>
                <a:cs typeface="Champagne &amp; Limousines"/>
                <a:sym typeface="Champagne &amp; Limousines"/>
              </a:defRPr>
            </a:lvl1pPr>
          </a:lstStyle>
          <a:p>
            <a:pPr/>
            <a:r>
              <a:t>Autores</a:t>
            </a:r>
          </a:p>
        </p:txBody>
      </p:sp>
      <p:sp>
        <p:nvSpPr>
          <p:cNvPr id="62" name="Organización/Afiliación"/>
          <p:cNvSpPr txBox="1"/>
          <p:nvPr/>
        </p:nvSpPr>
        <p:spPr>
          <a:xfrm>
            <a:off x="103070" y="6518140"/>
            <a:ext cx="30757813" cy="98196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216010" tIns="216010" rIns="216010" bIns="216010">
            <a:spAutoFit/>
          </a:bodyPr>
          <a:lstStyle>
            <a:lvl1pPr algn="ctr" defTabSz="4321175">
              <a:defRPr i="1" sz="4300">
                <a:solidFill>
                  <a:srgbClr val="FFFFFF"/>
                </a:solidFill>
                <a:latin typeface="Champagne &amp; Limousines"/>
                <a:ea typeface="Champagne &amp; Limousines"/>
                <a:cs typeface="Champagne &amp; Limousines"/>
                <a:sym typeface="Champagne &amp; Limousines"/>
              </a:defRPr>
            </a:lvl1pPr>
          </a:lstStyle>
          <a:p>
            <a:pPr/>
            <a:r>
              <a:t>Organización/Afiliación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POSTER Mulltimedia">
  <a:themeElements>
    <a:clrScheme name="POSTER Mulltimedia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POSTER Mulltimedia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POSTER Mulltimedi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4319587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85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0000" dir="540000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4319587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85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POSTER Mulltimedia">
  <a:themeElements>
    <a:clrScheme name="POSTER Mulltimedia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POSTER Mulltimedia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POSTER Mulltimedi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4319587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85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0000" dir="540000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4319587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85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