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2397700" cy="43205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/>
          <p:nvPr>
            <p:ph type="sldNum" sz="quarter" idx="2"/>
          </p:nvPr>
        </p:nvSpPr>
        <p:spPr>
          <a:xfrm>
            <a:off x="15658888" y="38894860"/>
            <a:ext cx="7559464" cy="230028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1620837" y="1730375"/>
            <a:ext cx="29162376" cy="720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1620837" y="10080625"/>
            <a:ext cx="29162376" cy="28514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29579211" y="40553354"/>
            <a:ext cx="1204002" cy="1282955"/>
          </a:xfrm>
          <a:prstGeom prst="rect">
            <a:avLst/>
          </a:prstGeom>
          <a:ln w="12700">
            <a:miter lim="400000"/>
          </a:ln>
        </p:spPr>
        <p:txBody>
          <a:bodyPr wrap="none" lIns="216027" tIns="216027" rIns="216027" bIns="216027" anchor="ctr">
            <a:spAutoFit/>
          </a:bodyPr>
          <a:lstStyle>
            <a:lvl1pPr algn="r">
              <a:defRPr sz="57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45720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91440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37160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82880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619250" marR="0" indent="-1619250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3704190" marR="0" indent="-1543603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5763692" marR="0" indent="-1442517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8196011" marR="0" indent="-1715836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76965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81537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86109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90681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95253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"/>
          <p:cNvSpPr/>
          <p:nvPr/>
        </p:nvSpPr>
        <p:spPr>
          <a:xfrm>
            <a:off x="16493326" y="7924786"/>
            <a:ext cx="14825671" cy="8970822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</a:p>
        </p:txBody>
      </p:sp>
      <p:sp>
        <p:nvSpPr>
          <p:cNvPr id="30" name="Rectángulo"/>
          <p:cNvSpPr/>
          <p:nvPr/>
        </p:nvSpPr>
        <p:spPr>
          <a:xfrm>
            <a:off x="0" y="0"/>
            <a:ext cx="32399288" cy="43200638"/>
          </a:xfrm>
          <a:prstGeom prst="rect">
            <a:avLst/>
          </a:prstGeom>
          <a:solidFill>
            <a:srgbClr val="F0F0F8"/>
          </a:solidFill>
          <a:ln w="12700">
            <a:miter lim="400000"/>
          </a:ln>
        </p:spPr>
        <p:txBody>
          <a:bodyPr lIns="45719" rIns="45719"/>
          <a:lstStyle/>
          <a:p>
            <a:pPr defTabSz="914400">
              <a:defRPr b="1" i="1" sz="3900">
                <a:solidFill>
                  <a:srgbClr val="6600FF"/>
                </a:solidFill>
                <a:latin typeface="Helvetica 55 Roman"/>
                <a:ea typeface="Helvetica 55 Roman"/>
                <a:cs typeface="Helvetica 55 Roman"/>
                <a:sym typeface="Helvetica 55 Roman"/>
              </a:defRPr>
            </a:pPr>
          </a:p>
        </p:txBody>
      </p:sp>
      <p:sp>
        <p:nvSpPr>
          <p:cNvPr id="31" name="Rectángulo"/>
          <p:cNvSpPr/>
          <p:nvPr/>
        </p:nvSpPr>
        <p:spPr>
          <a:xfrm>
            <a:off x="1457517" y="7996223"/>
            <a:ext cx="14825671" cy="6630786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</a:p>
        </p:txBody>
      </p:sp>
      <p:sp>
        <p:nvSpPr>
          <p:cNvPr id="32" name="Su texto aquí"/>
          <p:cNvSpPr txBox="1"/>
          <p:nvPr/>
        </p:nvSpPr>
        <p:spPr>
          <a:xfrm>
            <a:off x="1873250" y="9217025"/>
            <a:ext cx="12890500" cy="64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 texto aquí</a:t>
            </a:r>
          </a:p>
        </p:txBody>
      </p:sp>
      <p:sp>
        <p:nvSpPr>
          <p:cNvPr id="33" name="Su texto aquí"/>
          <p:cNvSpPr txBox="1"/>
          <p:nvPr/>
        </p:nvSpPr>
        <p:spPr>
          <a:xfrm>
            <a:off x="1801812" y="19370675"/>
            <a:ext cx="12888913" cy="64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 texto aquí</a:t>
            </a:r>
          </a:p>
        </p:txBody>
      </p:sp>
      <p:sp>
        <p:nvSpPr>
          <p:cNvPr id="34" name="Su texto aquí"/>
          <p:cNvSpPr txBox="1"/>
          <p:nvPr/>
        </p:nvSpPr>
        <p:spPr>
          <a:xfrm>
            <a:off x="3310737" y="32341374"/>
            <a:ext cx="12888912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 texto aquí</a:t>
            </a:r>
          </a:p>
        </p:txBody>
      </p:sp>
      <p:sp>
        <p:nvSpPr>
          <p:cNvPr id="35" name="Rectángulo"/>
          <p:cNvSpPr/>
          <p:nvPr/>
        </p:nvSpPr>
        <p:spPr>
          <a:xfrm>
            <a:off x="16529840" y="7890634"/>
            <a:ext cx="14538334" cy="16037232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</a:p>
        </p:txBody>
      </p:sp>
      <p:sp>
        <p:nvSpPr>
          <p:cNvPr id="36" name="Rectángulo"/>
          <p:cNvSpPr/>
          <p:nvPr/>
        </p:nvSpPr>
        <p:spPr>
          <a:xfrm>
            <a:off x="1440245" y="14920293"/>
            <a:ext cx="14825671" cy="8970823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</a:p>
        </p:txBody>
      </p:sp>
      <p:sp>
        <p:nvSpPr>
          <p:cNvPr id="37" name="Su texto aquí"/>
          <p:cNvSpPr txBox="1"/>
          <p:nvPr/>
        </p:nvSpPr>
        <p:spPr>
          <a:xfrm>
            <a:off x="16913404" y="9399477"/>
            <a:ext cx="12888913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 texto aquí</a:t>
            </a:r>
          </a:p>
        </p:txBody>
      </p:sp>
      <p:sp>
        <p:nvSpPr>
          <p:cNvPr id="38" name="Rectángulo"/>
          <p:cNvSpPr/>
          <p:nvPr/>
        </p:nvSpPr>
        <p:spPr>
          <a:xfrm>
            <a:off x="1371911" y="24184399"/>
            <a:ext cx="29653878" cy="8970823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</a:p>
        </p:txBody>
      </p:sp>
      <p:sp>
        <p:nvSpPr>
          <p:cNvPr id="39" name="Rectángulo"/>
          <p:cNvSpPr/>
          <p:nvPr/>
        </p:nvSpPr>
        <p:spPr>
          <a:xfrm>
            <a:off x="1440245" y="33581367"/>
            <a:ext cx="14825671" cy="8970822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</a:p>
        </p:txBody>
      </p:sp>
      <p:sp>
        <p:nvSpPr>
          <p:cNvPr id="40" name="Su texto aquí"/>
          <p:cNvSpPr txBox="1"/>
          <p:nvPr/>
        </p:nvSpPr>
        <p:spPr>
          <a:xfrm>
            <a:off x="1873250" y="35147470"/>
            <a:ext cx="12890500" cy="548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 texto aquí</a:t>
            </a:r>
          </a:p>
        </p:txBody>
      </p:sp>
      <p:sp>
        <p:nvSpPr>
          <p:cNvPr id="41" name="Rectángulo"/>
          <p:cNvSpPr/>
          <p:nvPr/>
        </p:nvSpPr>
        <p:spPr>
          <a:xfrm>
            <a:off x="16493328" y="33581367"/>
            <a:ext cx="14538333" cy="8970822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</a:p>
        </p:txBody>
      </p:sp>
      <p:pic>
        <p:nvPicPr>
          <p:cNvPr id="42" name="Logo Unitwin_Mesa de trabajo 1.png" descr="Logo Unitwin_Mesa de trabajo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201190" y="308696"/>
            <a:ext cx="3415718" cy="4842062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u texto aquí"/>
          <p:cNvSpPr txBox="1"/>
          <p:nvPr/>
        </p:nvSpPr>
        <p:spPr>
          <a:xfrm>
            <a:off x="1801018" y="16354902"/>
            <a:ext cx="12890501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 texto aquí</a:t>
            </a:r>
          </a:p>
        </p:txBody>
      </p:sp>
      <p:sp>
        <p:nvSpPr>
          <p:cNvPr id="44" name="Su texto aquí"/>
          <p:cNvSpPr txBox="1"/>
          <p:nvPr/>
        </p:nvSpPr>
        <p:spPr>
          <a:xfrm>
            <a:off x="2425102" y="25856024"/>
            <a:ext cx="12890501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 texto aquí</a:t>
            </a:r>
          </a:p>
        </p:txBody>
      </p:sp>
      <p:sp>
        <p:nvSpPr>
          <p:cNvPr id="45" name="Su texto aquí"/>
          <p:cNvSpPr txBox="1"/>
          <p:nvPr/>
        </p:nvSpPr>
        <p:spPr>
          <a:xfrm>
            <a:off x="16912611" y="35098332"/>
            <a:ext cx="12890501" cy="64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 texto aquí</a:t>
            </a:r>
          </a:p>
        </p:txBody>
      </p:sp>
      <p:sp>
        <p:nvSpPr>
          <p:cNvPr id="46" name="Rectángulo"/>
          <p:cNvSpPr/>
          <p:nvPr/>
        </p:nvSpPr>
        <p:spPr>
          <a:xfrm>
            <a:off x="1472992" y="1677313"/>
            <a:ext cx="25752860" cy="2659292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47" name="TITULO"/>
          <p:cNvSpPr txBox="1"/>
          <p:nvPr/>
        </p:nvSpPr>
        <p:spPr>
          <a:xfrm>
            <a:off x="2332325" y="2180628"/>
            <a:ext cx="24771351" cy="165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10" tIns="216010" rIns="216010" bIns="216010" anchor="ctr">
            <a:spAutoFit/>
          </a:bodyPr>
          <a:lstStyle>
            <a:lvl1pPr algn="ctr" defTabSz="4321175">
              <a:defRPr b="1" sz="9100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pPr/>
            <a:r>
              <a:t>TITULO</a:t>
            </a:r>
          </a:p>
        </p:txBody>
      </p:sp>
      <p:sp>
        <p:nvSpPr>
          <p:cNvPr id="48" name="Rectángulo"/>
          <p:cNvSpPr/>
          <p:nvPr/>
        </p:nvSpPr>
        <p:spPr>
          <a:xfrm>
            <a:off x="1319603" y="24182939"/>
            <a:ext cx="29653878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49" name="RESULTADOS"/>
          <p:cNvSpPr txBox="1"/>
          <p:nvPr/>
        </p:nvSpPr>
        <p:spPr>
          <a:xfrm>
            <a:off x="14011330" y="24179637"/>
            <a:ext cx="4270423" cy="904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6100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pPr/>
            <a:r>
              <a:t>RESULTADOS</a:t>
            </a:r>
          </a:p>
        </p:txBody>
      </p:sp>
      <p:sp>
        <p:nvSpPr>
          <p:cNvPr id="50" name="Rectángulo"/>
          <p:cNvSpPr/>
          <p:nvPr/>
        </p:nvSpPr>
        <p:spPr>
          <a:xfrm>
            <a:off x="1437629" y="14926219"/>
            <a:ext cx="14830903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51" name="Rectángulo"/>
          <p:cNvSpPr/>
          <p:nvPr/>
        </p:nvSpPr>
        <p:spPr>
          <a:xfrm>
            <a:off x="1437629" y="7965701"/>
            <a:ext cx="14845560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52" name="OBJETIVOS"/>
          <p:cNvSpPr txBox="1"/>
          <p:nvPr/>
        </p:nvSpPr>
        <p:spPr>
          <a:xfrm>
            <a:off x="6453312" y="7983858"/>
            <a:ext cx="3730376" cy="9404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6300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pPr/>
            <a:r>
              <a:t>OBJETIVOS</a:t>
            </a:r>
          </a:p>
        </p:txBody>
      </p:sp>
      <p:sp>
        <p:nvSpPr>
          <p:cNvPr id="53" name="INTRODUCCIÓN"/>
          <p:cNvSpPr txBox="1"/>
          <p:nvPr/>
        </p:nvSpPr>
        <p:spPr>
          <a:xfrm>
            <a:off x="5516455" y="14915531"/>
            <a:ext cx="5988979" cy="986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6700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pPr/>
            <a:r>
              <a:t>INTRODUCCIÓN</a:t>
            </a:r>
          </a:p>
        </p:txBody>
      </p:sp>
      <p:sp>
        <p:nvSpPr>
          <p:cNvPr id="54" name="Rectángulo"/>
          <p:cNvSpPr/>
          <p:nvPr/>
        </p:nvSpPr>
        <p:spPr>
          <a:xfrm>
            <a:off x="16535389" y="7890634"/>
            <a:ext cx="14527233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55" name="Rectángulo"/>
          <p:cNvSpPr/>
          <p:nvPr/>
        </p:nvSpPr>
        <p:spPr>
          <a:xfrm>
            <a:off x="1425589" y="33591304"/>
            <a:ext cx="14825671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56" name="Rectángulo"/>
          <p:cNvSpPr/>
          <p:nvPr/>
        </p:nvSpPr>
        <p:spPr>
          <a:xfrm>
            <a:off x="16490711" y="33591304"/>
            <a:ext cx="14538334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57" name="MATERIALES Y MÉTODOS"/>
          <p:cNvSpPr txBox="1"/>
          <p:nvPr/>
        </p:nvSpPr>
        <p:spPr>
          <a:xfrm>
            <a:off x="19851290" y="7953120"/>
            <a:ext cx="7483536" cy="834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5600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pPr/>
            <a:r>
              <a:t>MATERIALES Y MÉTODOS</a:t>
            </a:r>
          </a:p>
        </p:txBody>
      </p:sp>
      <p:sp>
        <p:nvSpPr>
          <p:cNvPr id="58" name="REFERENCIAS"/>
          <p:cNvSpPr txBox="1"/>
          <p:nvPr/>
        </p:nvSpPr>
        <p:spPr>
          <a:xfrm>
            <a:off x="21360220" y="33574462"/>
            <a:ext cx="4877573" cy="986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6700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pPr/>
            <a:r>
              <a:t>REFERENCIAS</a:t>
            </a:r>
          </a:p>
        </p:txBody>
      </p:sp>
      <p:sp>
        <p:nvSpPr>
          <p:cNvPr id="59" name="CONCLUSIONES"/>
          <p:cNvSpPr txBox="1"/>
          <p:nvPr/>
        </p:nvSpPr>
        <p:spPr>
          <a:xfrm>
            <a:off x="5824177" y="33586542"/>
            <a:ext cx="5990368" cy="962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6600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pPr/>
            <a:r>
              <a:t>CONCLUSIONES</a:t>
            </a:r>
          </a:p>
        </p:txBody>
      </p:sp>
      <p:sp>
        <p:nvSpPr>
          <p:cNvPr id="60" name="Rectángulo"/>
          <p:cNvSpPr/>
          <p:nvPr/>
        </p:nvSpPr>
        <p:spPr>
          <a:xfrm>
            <a:off x="1371911" y="5879017"/>
            <a:ext cx="29653878" cy="1474732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61" name="Autores"/>
          <p:cNvSpPr txBox="1"/>
          <p:nvPr/>
        </p:nvSpPr>
        <p:spPr>
          <a:xfrm>
            <a:off x="667543" y="5876656"/>
            <a:ext cx="28504754" cy="1129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10" tIns="216010" rIns="216010" bIns="216010">
            <a:spAutoFit/>
          </a:bodyPr>
          <a:lstStyle>
            <a:lvl1pPr algn="ctr" defTabSz="4321175">
              <a:defRPr b="1" sz="5200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pPr/>
            <a:r>
              <a:t>Autores</a:t>
            </a:r>
          </a:p>
        </p:txBody>
      </p:sp>
      <p:sp>
        <p:nvSpPr>
          <p:cNvPr id="62" name="Organización/Afiliación"/>
          <p:cNvSpPr txBox="1"/>
          <p:nvPr/>
        </p:nvSpPr>
        <p:spPr>
          <a:xfrm>
            <a:off x="103070" y="6518140"/>
            <a:ext cx="30757813" cy="981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10" tIns="216010" rIns="216010" bIns="216010">
            <a:spAutoFit/>
          </a:bodyPr>
          <a:lstStyle>
            <a:lvl1pPr algn="ctr" defTabSz="4321175">
              <a:defRPr i="1" sz="4300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pPr/>
            <a:r>
              <a:t>Organización/Afiliación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OSTER Mulltimedia">
  <a:themeElements>
    <a:clrScheme name="POSTER Mulltimedi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OSTER Mulltimedi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OSTER Mulltimedi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31958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31958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OSTER Mulltimedia">
  <a:themeElements>
    <a:clrScheme name="POSTER Mulltimedi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OSTER Mulltimedi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OSTER Mulltimedi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31958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31958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