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7700" cy="43205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431958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97" autoAdjust="0"/>
  </p:normalViewPr>
  <p:slideViewPr>
    <p:cSldViewPr snapToGrid="0">
      <p:cViewPr>
        <p:scale>
          <a:sx n="100" d="100"/>
          <a:sy n="100" d="100"/>
        </p:scale>
        <p:origin x="72" y="-3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113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5658888" y="38894860"/>
            <a:ext cx="7559464" cy="230028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1620837" y="1730375"/>
            <a:ext cx="29162376" cy="720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6027" tIns="216027" rIns="216027" bIns="21602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1620837" y="10080625"/>
            <a:ext cx="29162376" cy="28514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6027" tIns="216027" rIns="216027" bIns="216027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9579211" y="40553354"/>
            <a:ext cx="1204002" cy="1282955"/>
          </a:xfrm>
          <a:prstGeom prst="rect">
            <a:avLst/>
          </a:prstGeom>
          <a:ln w="12700">
            <a:miter lim="400000"/>
          </a:ln>
        </p:spPr>
        <p:txBody>
          <a:bodyPr wrap="none" lIns="216027" tIns="216027" rIns="216027" bIns="216027" anchor="ctr">
            <a:spAutoFit/>
          </a:bodyPr>
          <a:lstStyle>
            <a:lvl1pPr algn="r">
              <a:defRPr sz="57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1619250" marR="0" indent="-1619250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3704190" marR="0" indent="-1543603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5763692" marR="0" indent="-1442517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•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8196011" marR="0" indent="-1715836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–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76965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»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81537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86109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90681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9525367" marR="0" indent="-9055805" algn="l" defTabSz="4319587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100000"/>
        <a:buFont typeface="Arial"/>
        <a:buChar char=""/>
        <a:tabLst/>
        <a:defRPr sz="151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3195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"/>
          <p:cNvSpPr/>
          <p:nvPr/>
        </p:nvSpPr>
        <p:spPr>
          <a:xfrm>
            <a:off x="16493326" y="7924786"/>
            <a:ext cx="14825671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0" name="Rectángulo"/>
          <p:cNvSpPr/>
          <p:nvPr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F0F0F8"/>
          </a:solidFill>
          <a:ln w="12700">
            <a:miter lim="400000"/>
          </a:ln>
        </p:spPr>
        <p:txBody>
          <a:bodyPr lIns="45719" rIns="45719"/>
          <a:lstStyle/>
          <a:p>
            <a:pPr defTabSz="914400">
              <a:defRPr sz="3900" b="1" i="1">
                <a:solidFill>
                  <a:srgbClr val="6600FF"/>
                </a:solidFill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1" name="Rectángulo"/>
          <p:cNvSpPr/>
          <p:nvPr/>
        </p:nvSpPr>
        <p:spPr>
          <a:xfrm>
            <a:off x="1457517" y="7996223"/>
            <a:ext cx="14825671" cy="6630786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2" name="Su texto aquí"/>
          <p:cNvSpPr txBox="1"/>
          <p:nvPr/>
        </p:nvSpPr>
        <p:spPr>
          <a:xfrm>
            <a:off x="1873250" y="9217025"/>
            <a:ext cx="1289050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dirty="0"/>
          </a:p>
        </p:txBody>
      </p:sp>
      <p:sp>
        <p:nvSpPr>
          <p:cNvPr id="33" name="Su texto aquí"/>
          <p:cNvSpPr txBox="1"/>
          <p:nvPr/>
        </p:nvSpPr>
        <p:spPr>
          <a:xfrm>
            <a:off x="1801812" y="19370675"/>
            <a:ext cx="12888913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dirty="0"/>
          </a:p>
        </p:txBody>
      </p:sp>
      <p:sp>
        <p:nvSpPr>
          <p:cNvPr id="34" name="Su texto aquí"/>
          <p:cNvSpPr txBox="1"/>
          <p:nvPr/>
        </p:nvSpPr>
        <p:spPr>
          <a:xfrm>
            <a:off x="3310737" y="32341374"/>
            <a:ext cx="12888912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dirty="0"/>
          </a:p>
        </p:txBody>
      </p:sp>
      <p:sp>
        <p:nvSpPr>
          <p:cNvPr id="35" name="Rectángulo"/>
          <p:cNvSpPr/>
          <p:nvPr/>
        </p:nvSpPr>
        <p:spPr>
          <a:xfrm>
            <a:off x="16501229" y="7880553"/>
            <a:ext cx="14538334" cy="1603723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6" name="Rectángulo"/>
          <p:cNvSpPr/>
          <p:nvPr/>
        </p:nvSpPr>
        <p:spPr>
          <a:xfrm>
            <a:off x="1440245" y="14920293"/>
            <a:ext cx="14825671" cy="8970823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7" name="Su texto aquí"/>
          <p:cNvSpPr txBox="1"/>
          <p:nvPr/>
        </p:nvSpPr>
        <p:spPr>
          <a:xfrm>
            <a:off x="16913404" y="9399477"/>
            <a:ext cx="12888913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r>
              <a:rPr lang="es-ES" dirty="0"/>
              <a:t>.</a:t>
            </a:r>
          </a:p>
        </p:txBody>
      </p:sp>
      <p:sp>
        <p:nvSpPr>
          <p:cNvPr id="38" name="Rectángulo"/>
          <p:cNvSpPr/>
          <p:nvPr/>
        </p:nvSpPr>
        <p:spPr>
          <a:xfrm>
            <a:off x="1371911" y="24184399"/>
            <a:ext cx="29653878" cy="8970823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39" name="Rectángulo"/>
          <p:cNvSpPr/>
          <p:nvPr/>
        </p:nvSpPr>
        <p:spPr>
          <a:xfrm>
            <a:off x="1440245" y="33581367"/>
            <a:ext cx="14825671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sp>
        <p:nvSpPr>
          <p:cNvPr id="40" name="Su texto aquí"/>
          <p:cNvSpPr txBox="1"/>
          <p:nvPr/>
        </p:nvSpPr>
        <p:spPr>
          <a:xfrm>
            <a:off x="1873250" y="35147470"/>
            <a:ext cx="1289050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3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dirty="0"/>
          </a:p>
        </p:txBody>
      </p:sp>
      <p:sp>
        <p:nvSpPr>
          <p:cNvPr id="41" name="Rectángulo"/>
          <p:cNvSpPr/>
          <p:nvPr/>
        </p:nvSpPr>
        <p:spPr>
          <a:xfrm>
            <a:off x="16493328" y="33581367"/>
            <a:ext cx="14538333" cy="8970822"/>
          </a:xfrm>
          <a:prstGeom prst="rect">
            <a:avLst/>
          </a:prstGeom>
          <a:solidFill>
            <a:srgbClr val="DDDDDD"/>
          </a:solidFill>
          <a:ln>
            <a:solidFill>
              <a:srgbClr val="1BADCF"/>
            </a:solidFill>
          </a:ln>
        </p:spPr>
        <p:txBody>
          <a:bodyPr lIns="45719" rIns="45719" anchor="ctr"/>
          <a:lstStyle/>
          <a:p>
            <a:pPr defTabSz="914400">
              <a:defRPr sz="1800">
                <a:latin typeface="Helvetica 55 Roman"/>
                <a:ea typeface="Helvetica 55 Roman"/>
                <a:cs typeface="Helvetica 55 Roman"/>
                <a:sym typeface="Helvetica 55 Roman"/>
              </a:defRPr>
            </a:pPr>
            <a:endParaRPr/>
          </a:p>
        </p:txBody>
      </p:sp>
      <p:pic>
        <p:nvPicPr>
          <p:cNvPr id="42" name="Logo Unitwin_Mesa de trabajo 1.png" descr="Logo Unitwin_Mesa de trabajo 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01190" y="308696"/>
            <a:ext cx="3415718" cy="4842062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u texto aquí"/>
          <p:cNvSpPr txBox="1"/>
          <p:nvPr/>
        </p:nvSpPr>
        <p:spPr>
          <a:xfrm>
            <a:off x="1801018" y="16354902"/>
            <a:ext cx="128905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lang="es-ES" dirty="0"/>
          </a:p>
        </p:txBody>
      </p:sp>
      <p:sp>
        <p:nvSpPr>
          <p:cNvPr id="44" name="Su texto aquí"/>
          <p:cNvSpPr txBox="1"/>
          <p:nvPr/>
        </p:nvSpPr>
        <p:spPr>
          <a:xfrm>
            <a:off x="2425102" y="25856024"/>
            <a:ext cx="128905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dirty="0"/>
          </a:p>
        </p:txBody>
      </p:sp>
      <p:sp>
        <p:nvSpPr>
          <p:cNvPr id="45" name="Su texto aquí"/>
          <p:cNvSpPr txBox="1"/>
          <p:nvPr/>
        </p:nvSpPr>
        <p:spPr>
          <a:xfrm>
            <a:off x="16912611" y="35098332"/>
            <a:ext cx="12890501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defTabSz="4321175">
              <a:defRPr sz="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text</a:t>
            </a:r>
            <a:r>
              <a:rPr lang="es-ES" dirty="0"/>
              <a:t> </a:t>
            </a:r>
            <a:r>
              <a:rPr lang="es-ES" dirty="0" err="1"/>
              <a:t>here</a:t>
            </a:r>
            <a:endParaRPr dirty="0"/>
          </a:p>
        </p:txBody>
      </p:sp>
      <p:sp>
        <p:nvSpPr>
          <p:cNvPr id="46" name="Rectángulo"/>
          <p:cNvSpPr/>
          <p:nvPr/>
        </p:nvSpPr>
        <p:spPr>
          <a:xfrm>
            <a:off x="1472992" y="1220113"/>
            <a:ext cx="25752860" cy="2659292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47" name="TITULO"/>
          <p:cNvSpPr txBox="1"/>
          <p:nvPr/>
        </p:nvSpPr>
        <p:spPr>
          <a:xfrm>
            <a:off x="2332325" y="2088648"/>
            <a:ext cx="24771351" cy="18366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6010" tIns="216010" rIns="216010" bIns="216010" anchor="ctr">
            <a:spAutoFit/>
          </a:bodyPr>
          <a:lstStyle>
            <a:lvl1pPr algn="ctr" defTabSz="4321175">
              <a:defRPr sz="91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lang="es-ES" dirty="0"/>
              <a:t>TITLE</a:t>
            </a:r>
            <a:endParaRPr dirty="0"/>
          </a:p>
        </p:txBody>
      </p:sp>
      <p:sp>
        <p:nvSpPr>
          <p:cNvPr id="48" name="Rectángulo"/>
          <p:cNvSpPr/>
          <p:nvPr/>
        </p:nvSpPr>
        <p:spPr>
          <a:xfrm>
            <a:off x="1319603" y="24182939"/>
            <a:ext cx="29653878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49" name="RESULTADOS"/>
          <p:cNvSpPr txBox="1"/>
          <p:nvPr/>
        </p:nvSpPr>
        <p:spPr>
          <a:xfrm>
            <a:off x="14011330" y="24179637"/>
            <a:ext cx="2884762" cy="1031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61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RESULT</a:t>
            </a:r>
            <a:r>
              <a:rPr lang="es-ES" dirty="0"/>
              <a:t>S</a:t>
            </a:r>
            <a:endParaRPr dirty="0"/>
          </a:p>
        </p:txBody>
      </p:sp>
      <p:sp>
        <p:nvSpPr>
          <p:cNvPr id="50" name="Rectángulo"/>
          <p:cNvSpPr/>
          <p:nvPr/>
        </p:nvSpPr>
        <p:spPr>
          <a:xfrm>
            <a:off x="1437629" y="14926219"/>
            <a:ext cx="14830903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1" name="Rectángulo"/>
          <p:cNvSpPr/>
          <p:nvPr/>
        </p:nvSpPr>
        <p:spPr>
          <a:xfrm>
            <a:off x="1437629" y="7965701"/>
            <a:ext cx="14845560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2" name="OBJETIVOS"/>
          <p:cNvSpPr txBox="1"/>
          <p:nvPr/>
        </p:nvSpPr>
        <p:spPr>
          <a:xfrm>
            <a:off x="6453312" y="7983858"/>
            <a:ext cx="2365389" cy="10618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63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lang="es-ES" dirty="0"/>
              <a:t>GOALS</a:t>
            </a:r>
            <a:endParaRPr dirty="0"/>
          </a:p>
        </p:txBody>
      </p:sp>
      <p:sp>
        <p:nvSpPr>
          <p:cNvPr id="53" name="INTRODUCCIÓN"/>
          <p:cNvSpPr txBox="1"/>
          <p:nvPr/>
        </p:nvSpPr>
        <p:spPr>
          <a:xfrm>
            <a:off x="5516455" y="14915531"/>
            <a:ext cx="5199498" cy="1123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67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INTRODUCCIÓ</a:t>
            </a:r>
          </a:p>
        </p:txBody>
      </p:sp>
      <p:sp>
        <p:nvSpPr>
          <p:cNvPr id="54" name="Rectángulo"/>
          <p:cNvSpPr/>
          <p:nvPr/>
        </p:nvSpPr>
        <p:spPr>
          <a:xfrm>
            <a:off x="16535389" y="7890634"/>
            <a:ext cx="14527233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5" name="Rectángulo"/>
          <p:cNvSpPr/>
          <p:nvPr/>
        </p:nvSpPr>
        <p:spPr>
          <a:xfrm>
            <a:off x="1425589" y="33591304"/>
            <a:ext cx="14825671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6" name="Rectángulo"/>
          <p:cNvSpPr/>
          <p:nvPr/>
        </p:nvSpPr>
        <p:spPr>
          <a:xfrm>
            <a:off x="16490711" y="33591304"/>
            <a:ext cx="14538334" cy="976720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/>
          </a:p>
        </p:txBody>
      </p:sp>
      <p:sp>
        <p:nvSpPr>
          <p:cNvPr id="57" name="MATERIALES Y MÉTODOS"/>
          <p:cNvSpPr txBox="1"/>
          <p:nvPr/>
        </p:nvSpPr>
        <p:spPr>
          <a:xfrm>
            <a:off x="19851290" y="7953120"/>
            <a:ext cx="7430878" cy="954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56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MATERIALS </a:t>
            </a:r>
            <a:r>
              <a:rPr lang="es-ES" dirty="0"/>
              <a:t>&amp;</a:t>
            </a:r>
            <a:r>
              <a:rPr dirty="0"/>
              <a:t> M</a:t>
            </a:r>
            <a:r>
              <a:rPr lang="es-ES" dirty="0"/>
              <a:t>ETHO</a:t>
            </a:r>
            <a:r>
              <a:rPr dirty="0"/>
              <a:t>DS</a:t>
            </a:r>
          </a:p>
        </p:txBody>
      </p:sp>
      <p:sp>
        <p:nvSpPr>
          <p:cNvPr id="58" name="REFERENCIAS"/>
          <p:cNvSpPr txBox="1"/>
          <p:nvPr/>
        </p:nvSpPr>
        <p:spPr>
          <a:xfrm>
            <a:off x="21360220" y="33574462"/>
            <a:ext cx="4555091" cy="1123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67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REFER</a:t>
            </a:r>
            <a:r>
              <a:rPr lang="es-ES" dirty="0"/>
              <a:t>ENCE</a:t>
            </a:r>
            <a:r>
              <a:rPr dirty="0"/>
              <a:t>S</a:t>
            </a:r>
          </a:p>
        </p:txBody>
      </p:sp>
      <p:sp>
        <p:nvSpPr>
          <p:cNvPr id="59" name="CONCLUSIONES"/>
          <p:cNvSpPr txBox="1"/>
          <p:nvPr/>
        </p:nvSpPr>
        <p:spPr>
          <a:xfrm>
            <a:off x="5824177" y="33586542"/>
            <a:ext cx="518507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66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/>
              <a:t>CONCLUSIONS</a:t>
            </a:r>
          </a:p>
        </p:txBody>
      </p:sp>
      <p:sp>
        <p:nvSpPr>
          <p:cNvPr id="60" name="Rectángulo"/>
          <p:cNvSpPr/>
          <p:nvPr/>
        </p:nvSpPr>
        <p:spPr>
          <a:xfrm>
            <a:off x="1371911" y="5879017"/>
            <a:ext cx="29653878" cy="1474732"/>
          </a:xfrm>
          <a:prstGeom prst="rect">
            <a:avLst/>
          </a:prstGeom>
          <a:gradFill>
            <a:gsLst>
              <a:gs pos="0">
                <a:srgbClr val="13A0C6"/>
              </a:gs>
              <a:gs pos="100000">
                <a:srgbClr val="D71F71"/>
              </a:gs>
            </a:gsLst>
          </a:gradFill>
          <a:ln>
            <a:solidFill>
              <a:srgbClr val="7D60A0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endParaRPr lang="ca-ES" dirty="0"/>
          </a:p>
        </p:txBody>
      </p:sp>
      <p:sp>
        <p:nvSpPr>
          <p:cNvPr id="61" name="Autores"/>
          <p:cNvSpPr txBox="1"/>
          <p:nvPr/>
        </p:nvSpPr>
        <p:spPr>
          <a:xfrm>
            <a:off x="667543" y="5876656"/>
            <a:ext cx="28504754" cy="12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6010" tIns="216010" rIns="216010" bIns="216010">
            <a:spAutoFit/>
          </a:bodyPr>
          <a:lstStyle>
            <a:lvl1pPr algn="ctr" defTabSz="4321175">
              <a:defRPr sz="5200" b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 err="1"/>
              <a:t>Aut</a:t>
            </a:r>
            <a:r>
              <a:rPr lang="es-ES" dirty="0"/>
              <a:t>h</a:t>
            </a:r>
            <a:r>
              <a:rPr dirty="0" err="1"/>
              <a:t>ors</a:t>
            </a:r>
            <a:endParaRPr dirty="0"/>
          </a:p>
        </p:txBody>
      </p:sp>
      <p:sp>
        <p:nvSpPr>
          <p:cNvPr id="62" name="Organización/Afiliación"/>
          <p:cNvSpPr txBox="1"/>
          <p:nvPr/>
        </p:nvSpPr>
        <p:spPr>
          <a:xfrm>
            <a:off x="103070" y="6518140"/>
            <a:ext cx="30757813" cy="109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16010" tIns="216010" rIns="216010" bIns="216010">
            <a:spAutoFit/>
          </a:bodyPr>
          <a:lstStyle>
            <a:lvl1pPr algn="ctr" defTabSz="4321175">
              <a:defRPr sz="4300" i="1">
                <a:solidFill>
                  <a:srgbClr val="FFFFFF"/>
                </a:solidFill>
                <a:latin typeface="Champagne &amp; Limousines"/>
                <a:ea typeface="Champagne &amp; Limousines"/>
                <a:cs typeface="Champagne &amp; Limousines"/>
                <a:sym typeface="Champagne &amp; Limousines"/>
              </a:defRPr>
            </a:lvl1pPr>
          </a:lstStyle>
          <a:p>
            <a:r>
              <a:rPr dirty="0" err="1"/>
              <a:t>Organi</a:t>
            </a:r>
            <a:r>
              <a:rPr lang="es-ES" dirty="0" err="1"/>
              <a:t>zation</a:t>
            </a:r>
            <a:r>
              <a:rPr dirty="0"/>
              <a:t>/</a:t>
            </a:r>
            <a:r>
              <a:rPr lang="es-ES" dirty="0" err="1"/>
              <a:t>Affiliation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OSTER Mulltimedia">
  <a:themeElements>
    <a:clrScheme name="POSTER Mulltimedi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OSTER Mulltimedi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 Mulltimedi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OSTER Mulltimedia">
  <a:themeElements>
    <a:clrScheme name="POSTER Mulltimedi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OSTER Mulltimedi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POSTER Mulltimedi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31958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8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</Words>
  <Application>Microsoft Office PowerPoint</Application>
  <PresentationFormat>Personalizado</PresentationFormat>
  <Paragraphs>17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Champagne &amp; Limousines</vt:lpstr>
      <vt:lpstr>Helvetica 55 Roman</vt:lpstr>
      <vt:lpstr>POSTER Mulltimedia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Covadonga Ordoñez Garcia</cp:lastModifiedBy>
  <cp:revision>4</cp:revision>
  <dcterms:modified xsi:type="dcterms:W3CDTF">2019-06-29T11:03:28Z</dcterms:modified>
</cp:coreProperties>
</file>